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88" r:id="rId7"/>
    <p:sldId id="262" r:id="rId8"/>
    <p:sldId id="261" r:id="rId9"/>
    <p:sldId id="263" r:id="rId10"/>
    <p:sldId id="289" r:id="rId11"/>
    <p:sldId id="278" r:id="rId12"/>
    <p:sldId id="264" r:id="rId13"/>
    <p:sldId id="295" r:id="rId14"/>
    <p:sldId id="290" r:id="rId15"/>
    <p:sldId id="291" r:id="rId16"/>
    <p:sldId id="294" r:id="rId17"/>
    <p:sldId id="279" r:id="rId18"/>
    <p:sldId id="280" r:id="rId19"/>
    <p:sldId id="284" r:id="rId20"/>
    <p:sldId id="293" r:id="rId21"/>
    <p:sldId id="282" r:id="rId22"/>
    <p:sldId id="286" r:id="rId23"/>
    <p:sldId id="274" r:id="rId24"/>
    <p:sldId id="287" r:id="rId25"/>
    <p:sldId id="276" r:id="rId26"/>
    <p:sldId id="296" r:id="rId27"/>
    <p:sldId id="268" r:id="rId28"/>
    <p:sldId id="285" r:id="rId29"/>
    <p:sldId id="297" r:id="rId30"/>
    <p:sldId id="298" r:id="rId31"/>
    <p:sldId id="299" r:id="rId3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F20F62-5FFB-48FD-87D0-4F59C4A21D8D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18254339-EDC1-4BEC-AAF1-5A6C2A3D449A}">
      <dgm:prSet phldrT="[テキスト]"/>
      <dgm:spPr/>
      <dgm:t>
        <a:bodyPr/>
        <a:lstStyle/>
        <a:p>
          <a:r>
            <a:rPr kumimoji="1" lang="ja-JP" altLang="en-US" dirty="0" smtClean="0"/>
            <a:t>消費者</a:t>
          </a:r>
          <a:endParaRPr kumimoji="1" lang="ja-JP" altLang="en-US" dirty="0"/>
        </a:p>
      </dgm:t>
    </dgm:pt>
    <dgm:pt modelId="{EAD51F92-EBDD-450F-B6D6-B72F2D863CD6}" type="parTrans" cxnId="{85379BA6-8D3B-4756-BCFD-8594B58B5B10}">
      <dgm:prSet/>
      <dgm:spPr/>
      <dgm:t>
        <a:bodyPr/>
        <a:lstStyle/>
        <a:p>
          <a:endParaRPr kumimoji="1" lang="ja-JP" altLang="en-US"/>
        </a:p>
      </dgm:t>
    </dgm:pt>
    <dgm:pt modelId="{1528A714-3AF9-43A5-8258-58872B0CC726}" type="sibTrans" cxnId="{85379BA6-8D3B-4756-BCFD-8594B58B5B10}">
      <dgm:prSet/>
      <dgm:spPr/>
      <dgm:t>
        <a:bodyPr/>
        <a:lstStyle/>
        <a:p>
          <a:endParaRPr kumimoji="1" lang="ja-JP" altLang="en-US"/>
        </a:p>
      </dgm:t>
    </dgm:pt>
    <dgm:pt modelId="{5F98EA07-26B1-44E9-9D86-8FED3C4F9F2C}">
      <dgm:prSet phldrT="[テキスト]"/>
      <dgm:spPr/>
      <dgm:t>
        <a:bodyPr/>
        <a:lstStyle/>
        <a:p>
          <a:r>
            <a:rPr kumimoji="1" lang="ja-JP" altLang="en-US" dirty="0" smtClean="0"/>
            <a:t>生産者</a:t>
          </a:r>
          <a:endParaRPr kumimoji="1" lang="ja-JP" altLang="en-US" dirty="0"/>
        </a:p>
      </dgm:t>
    </dgm:pt>
    <dgm:pt modelId="{5D5899E7-7E86-4604-8D15-8296B6D6CBC0}" type="parTrans" cxnId="{F8707AB9-8EAD-40CC-B41F-C1904B7A70C8}">
      <dgm:prSet/>
      <dgm:spPr/>
      <dgm:t>
        <a:bodyPr/>
        <a:lstStyle/>
        <a:p>
          <a:endParaRPr kumimoji="1" lang="ja-JP" altLang="en-US"/>
        </a:p>
      </dgm:t>
    </dgm:pt>
    <dgm:pt modelId="{6B59B83B-0E31-4D97-988E-889304EDA102}" type="sibTrans" cxnId="{F8707AB9-8EAD-40CC-B41F-C1904B7A70C8}">
      <dgm:prSet/>
      <dgm:spPr/>
      <dgm:t>
        <a:bodyPr/>
        <a:lstStyle/>
        <a:p>
          <a:endParaRPr kumimoji="1" lang="ja-JP" altLang="en-US"/>
        </a:p>
      </dgm:t>
    </dgm:pt>
    <dgm:pt modelId="{4441879A-ECB3-48FD-9EF9-E60285478EFD}">
      <dgm:prSet phldrT="[テキスト]"/>
      <dgm:spPr/>
      <dgm:t>
        <a:bodyPr/>
        <a:lstStyle/>
        <a:p>
          <a:r>
            <a:rPr kumimoji="1" lang="ja-JP" altLang="en-US" dirty="0" smtClean="0"/>
            <a:t>利益の最大化！</a:t>
          </a:r>
          <a:endParaRPr kumimoji="1" lang="ja-JP" altLang="en-US" dirty="0"/>
        </a:p>
      </dgm:t>
    </dgm:pt>
    <dgm:pt modelId="{FBC4AFAE-A8F5-47A2-867C-C475E28C0B10}" type="parTrans" cxnId="{A8EA0468-4721-4C2F-BB19-78AFA8F55540}">
      <dgm:prSet/>
      <dgm:spPr/>
      <dgm:t>
        <a:bodyPr/>
        <a:lstStyle/>
        <a:p>
          <a:endParaRPr kumimoji="1" lang="ja-JP" altLang="en-US"/>
        </a:p>
      </dgm:t>
    </dgm:pt>
    <dgm:pt modelId="{B6D2FECB-52E4-467F-B093-F24D1137D28D}" type="sibTrans" cxnId="{A8EA0468-4721-4C2F-BB19-78AFA8F55540}">
      <dgm:prSet/>
      <dgm:spPr/>
      <dgm:t>
        <a:bodyPr/>
        <a:lstStyle/>
        <a:p>
          <a:endParaRPr kumimoji="1" lang="ja-JP" altLang="en-US"/>
        </a:p>
      </dgm:t>
    </dgm:pt>
    <dgm:pt modelId="{BB63F69F-ED4D-4DD4-9C52-9E5D9045ACEA}">
      <dgm:prSet phldrT="[テキスト]"/>
      <dgm:spPr/>
      <dgm:t>
        <a:bodyPr/>
        <a:lstStyle/>
        <a:p>
          <a:r>
            <a:rPr kumimoji="1" lang="en-US" altLang="ja-JP" dirty="0" smtClean="0"/>
            <a:t>1</a:t>
          </a:r>
          <a:r>
            <a:rPr kumimoji="1" lang="ja-JP" altLang="en-US" dirty="0" smtClean="0"/>
            <a:t>円でも安い方がお得！</a:t>
          </a:r>
          <a:endParaRPr kumimoji="1" lang="ja-JP" altLang="en-US" dirty="0"/>
        </a:p>
      </dgm:t>
    </dgm:pt>
    <dgm:pt modelId="{4CB410B8-2FA5-4396-9037-8412797C0476}" type="sibTrans" cxnId="{6C14F13D-48FE-41FF-9C5C-70B01AE98721}">
      <dgm:prSet/>
      <dgm:spPr/>
      <dgm:t>
        <a:bodyPr/>
        <a:lstStyle/>
        <a:p>
          <a:endParaRPr kumimoji="1" lang="ja-JP" altLang="en-US"/>
        </a:p>
      </dgm:t>
    </dgm:pt>
    <dgm:pt modelId="{3E065A1D-7F95-4F1B-B0B1-69F7E4E43147}" type="parTrans" cxnId="{6C14F13D-48FE-41FF-9C5C-70B01AE98721}">
      <dgm:prSet/>
      <dgm:spPr/>
      <dgm:t>
        <a:bodyPr/>
        <a:lstStyle/>
        <a:p>
          <a:endParaRPr kumimoji="1" lang="ja-JP" altLang="en-US"/>
        </a:p>
      </dgm:t>
    </dgm:pt>
    <dgm:pt modelId="{757C47B6-C654-4828-93E4-14474436B2B5}" type="pres">
      <dgm:prSet presAssocID="{B1F20F62-5FFB-48FD-87D0-4F59C4A21D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07F8F6D-D1D4-43AA-B524-9A736527ECE7}" type="pres">
      <dgm:prSet presAssocID="{18254339-EDC1-4BEC-AAF1-5A6C2A3D449A}" presName="composite" presStyleCnt="0"/>
      <dgm:spPr/>
      <dgm:t>
        <a:bodyPr/>
        <a:lstStyle/>
        <a:p>
          <a:endParaRPr kumimoji="1" lang="ja-JP" altLang="en-US"/>
        </a:p>
      </dgm:t>
    </dgm:pt>
    <dgm:pt modelId="{53823A99-2788-453A-AECC-8E7DA95B3E53}" type="pres">
      <dgm:prSet presAssocID="{18254339-EDC1-4BEC-AAF1-5A6C2A3D449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374DBA9-340C-4A61-9664-77E13C1ADD02}" type="pres">
      <dgm:prSet presAssocID="{18254339-EDC1-4BEC-AAF1-5A6C2A3D449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D01056D-A5B8-4323-A9C1-2569B7C56E9D}" type="pres">
      <dgm:prSet presAssocID="{1528A714-3AF9-43A5-8258-58872B0CC726}" presName="space" presStyleCnt="0"/>
      <dgm:spPr/>
      <dgm:t>
        <a:bodyPr/>
        <a:lstStyle/>
        <a:p>
          <a:endParaRPr kumimoji="1" lang="ja-JP" altLang="en-US"/>
        </a:p>
      </dgm:t>
    </dgm:pt>
    <dgm:pt modelId="{F402527E-51B8-46AD-9841-9FD1DADDAFEB}" type="pres">
      <dgm:prSet presAssocID="{5F98EA07-26B1-44E9-9D86-8FED3C4F9F2C}" presName="composite" presStyleCnt="0"/>
      <dgm:spPr/>
      <dgm:t>
        <a:bodyPr/>
        <a:lstStyle/>
        <a:p>
          <a:endParaRPr kumimoji="1" lang="ja-JP" altLang="en-US"/>
        </a:p>
      </dgm:t>
    </dgm:pt>
    <dgm:pt modelId="{CAD87873-6C56-4C13-BE3B-401297229362}" type="pres">
      <dgm:prSet presAssocID="{5F98EA07-26B1-44E9-9D86-8FED3C4F9F2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B32A1E4-2482-48AF-BBEC-F42187EDE774}" type="pres">
      <dgm:prSet presAssocID="{5F98EA07-26B1-44E9-9D86-8FED3C4F9F2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85379BA6-8D3B-4756-BCFD-8594B58B5B10}" srcId="{B1F20F62-5FFB-48FD-87D0-4F59C4A21D8D}" destId="{18254339-EDC1-4BEC-AAF1-5A6C2A3D449A}" srcOrd="0" destOrd="0" parTransId="{EAD51F92-EBDD-450F-B6D6-B72F2D863CD6}" sibTransId="{1528A714-3AF9-43A5-8258-58872B0CC726}"/>
    <dgm:cxn modelId="{59ACB49F-8FE6-4298-B41C-764317D3AF2D}" type="presOf" srcId="{18254339-EDC1-4BEC-AAF1-5A6C2A3D449A}" destId="{53823A99-2788-453A-AECC-8E7DA95B3E53}" srcOrd="0" destOrd="0" presId="urn:microsoft.com/office/officeart/2005/8/layout/hList1"/>
    <dgm:cxn modelId="{693251CD-B230-49E5-A60E-E013CF056E12}" type="presOf" srcId="{B1F20F62-5FFB-48FD-87D0-4F59C4A21D8D}" destId="{757C47B6-C654-4828-93E4-14474436B2B5}" srcOrd="0" destOrd="0" presId="urn:microsoft.com/office/officeart/2005/8/layout/hList1"/>
    <dgm:cxn modelId="{F09362D7-B9A4-4D0B-AFF7-26116DAD2098}" type="presOf" srcId="{5F98EA07-26B1-44E9-9D86-8FED3C4F9F2C}" destId="{CAD87873-6C56-4C13-BE3B-401297229362}" srcOrd="0" destOrd="0" presId="urn:microsoft.com/office/officeart/2005/8/layout/hList1"/>
    <dgm:cxn modelId="{22A4DB87-FAB5-4ECD-A19F-4E2E3D3FE981}" type="presOf" srcId="{BB63F69F-ED4D-4DD4-9C52-9E5D9045ACEA}" destId="{A374DBA9-340C-4A61-9664-77E13C1ADD02}" srcOrd="0" destOrd="0" presId="urn:microsoft.com/office/officeart/2005/8/layout/hList1"/>
    <dgm:cxn modelId="{6C14F13D-48FE-41FF-9C5C-70B01AE98721}" srcId="{18254339-EDC1-4BEC-AAF1-5A6C2A3D449A}" destId="{BB63F69F-ED4D-4DD4-9C52-9E5D9045ACEA}" srcOrd="0" destOrd="0" parTransId="{3E065A1D-7F95-4F1B-B0B1-69F7E4E43147}" sibTransId="{4CB410B8-2FA5-4396-9037-8412797C0476}"/>
    <dgm:cxn modelId="{A8EA0468-4721-4C2F-BB19-78AFA8F55540}" srcId="{5F98EA07-26B1-44E9-9D86-8FED3C4F9F2C}" destId="{4441879A-ECB3-48FD-9EF9-E60285478EFD}" srcOrd="0" destOrd="0" parTransId="{FBC4AFAE-A8F5-47A2-867C-C475E28C0B10}" sibTransId="{B6D2FECB-52E4-467F-B093-F24D1137D28D}"/>
    <dgm:cxn modelId="{0A494918-E71C-4A79-AF49-A60517433167}" type="presOf" srcId="{4441879A-ECB3-48FD-9EF9-E60285478EFD}" destId="{EB32A1E4-2482-48AF-BBEC-F42187EDE774}" srcOrd="0" destOrd="0" presId="urn:microsoft.com/office/officeart/2005/8/layout/hList1"/>
    <dgm:cxn modelId="{F8707AB9-8EAD-40CC-B41F-C1904B7A70C8}" srcId="{B1F20F62-5FFB-48FD-87D0-4F59C4A21D8D}" destId="{5F98EA07-26B1-44E9-9D86-8FED3C4F9F2C}" srcOrd="1" destOrd="0" parTransId="{5D5899E7-7E86-4604-8D15-8296B6D6CBC0}" sibTransId="{6B59B83B-0E31-4D97-988E-889304EDA102}"/>
    <dgm:cxn modelId="{16127181-3CD0-4B5E-9114-DFC540069192}" type="presParOf" srcId="{757C47B6-C654-4828-93E4-14474436B2B5}" destId="{807F8F6D-D1D4-43AA-B524-9A736527ECE7}" srcOrd="0" destOrd="0" presId="urn:microsoft.com/office/officeart/2005/8/layout/hList1"/>
    <dgm:cxn modelId="{BF11E65B-01FB-42A9-98D1-39B354426908}" type="presParOf" srcId="{807F8F6D-D1D4-43AA-B524-9A736527ECE7}" destId="{53823A99-2788-453A-AECC-8E7DA95B3E53}" srcOrd="0" destOrd="0" presId="urn:microsoft.com/office/officeart/2005/8/layout/hList1"/>
    <dgm:cxn modelId="{4A719473-4343-41E1-B8EA-F80575C26A51}" type="presParOf" srcId="{807F8F6D-D1D4-43AA-B524-9A736527ECE7}" destId="{A374DBA9-340C-4A61-9664-77E13C1ADD02}" srcOrd="1" destOrd="0" presId="urn:microsoft.com/office/officeart/2005/8/layout/hList1"/>
    <dgm:cxn modelId="{E27C654B-2A9D-4D40-A9A4-9D46C7C9BC56}" type="presParOf" srcId="{757C47B6-C654-4828-93E4-14474436B2B5}" destId="{3D01056D-A5B8-4323-A9C1-2569B7C56E9D}" srcOrd="1" destOrd="0" presId="urn:microsoft.com/office/officeart/2005/8/layout/hList1"/>
    <dgm:cxn modelId="{B32B82EF-BEE8-4484-B179-0E83E3CF0CE7}" type="presParOf" srcId="{757C47B6-C654-4828-93E4-14474436B2B5}" destId="{F402527E-51B8-46AD-9841-9FD1DADDAFEB}" srcOrd="2" destOrd="0" presId="urn:microsoft.com/office/officeart/2005/8/layout/hList1"/>
    <dgm:cxn modelId="{524CF39C-1840-4757-8E65-B87A732DEB14}" type="presParOf" srcId="{F402527E-51B8-46AD-9841-9FD1DADDAFEB}" destId="{CAD87873-6C56-4C13-BE3B-401297229362}" srcOrd="0" destOrd="0" presId="urn:microsoft.com/office/officeart/2005/8/layout/hList1"/>
    <dgm:cxn modelId="{CD1F1358-F34D-4822-B57D-B5C86CB19474}" type="presParOf" srcId="{F402527E-51B8-46AD-9841-9FD1DADDAFEB}" destId="{EB32A1E4-2482-48AF-BBEC-F42187EDE77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86DF9B-C6F3-4EBE-B6E2-3E049C94105E}" type="doc">
      <dgm:prSet loTypeId="urn:microsoft.com/office/officeart/2005/8/layout/cycle2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E832AD86-8588-4B3B-BD9C-B3B0A394A4E4}">
      <dgm:prSet phldrT="[テキスト]"/>
      <dgm:spPr/>
      <dgm:t>
        <a:bodyPr/>
        <a:lstStyle/>
        <a:p>
          <a:r>
            <a:rPr lang="ja-JP" altLang="en-US" dirty="0" smtClean="0"/>
            <a:t>貧困になる</a:t>
          </a:r>
          <a:endParaRPr kumimoji="1" lang="ja-JP" altLang="en-US" dirty="0"/>
        </a:p>
      </dgm:t>
    </dgm:pt>
    <dgm:pt modelId="{FE5ED5AE-4F5E-4AB1-813E-AB1D06DBFABF}" type="parTrans" cxnId="{11427DB2-ABEC-4565-B3B1-4525853C3FBE}">
      <dgm:prSet/>
      <dgm:spPr/>
      <dgm:t>
        <a:bodyPr/>
        <a:lstStyle/>
        <a:p>
          <a:endParaRPr kumimoji="1" lang="ja-JP" altLang="en-US"/>
        </a:p>
      </dgm:t>
    </dgm:pt>
    <dgm:pt modelId="{000C540F-E48D-43A7-95EF-8BFD4631CD17}" type="sibTrans" cxnId="{11427DB2-ABEC-4565-B3B1-4525853C3FBE}">
      <dgm:prSet/>
      <dgm:spPr/>
      <dgm:t>
        <a:bodyPr/>
        <a:lstStyle/>
        <a:p>
          <a:endParaRPr kumimoji="1" lang="ja-JP" altLang="en-US"/>
        </a:p>
      </dgm:t>
    </dgm:pt>
    <dgm:pt modelId="{3019A1D1-7540-4346-BC10-7FDC746CD2C1}">
      <dgm:prSet phldrT="[テキスト]"/>
      <dgm:spPr/>
      <dgm:t>
        <a:bodyPr/>
        <a:lstStyle/>
        <a:p>
          <a:r>
            <a:rPr kumimoji="1" lang="ja-JP" altLang="en-US" dirty="0" smtClean="0"/>
            <a:t>価格の安さ、手軽さからファーストフードにはしる</a:t>
          </a:r>
          <a:endParaRPr kumimoji="1" lang="ja-JP" altLang="en-US" dirty="0"/>
        </a:p>
      </dgm:t>
    </dgm:pt>
    <dgm:pt modelId="{DE7EC23E-EFAA-4009-9C72-65255BF0C7E3}" type="parTrans" cxnId="{D49DDE9D-B85B-4BBD-95BA-DF5513A235B0}">
      <dgm:prSet/>
      <dgm:spPr/>
      <dgm:t>
        <a:bodyPr/>
        <a:lstStyle/>
        <a:p>
          <a:endParaRPr kumimoji="1" lang="ja-JP" altLang="en-US"/>
        </a:p>
      </dgm:t>
    </dgm:pt>
    <dgm:pt modelId="{F3C07E09-C5D6-474D-B5D9-4D6D67F45EDF}" type="sibTrans" cxnId="{D49DDE9D-B85B-4BBD-95BA-DF5513A235B0}">
      <dgm:prSet/>
      <dgm:spPr/>
      <dgm:t>
        <a:bodyPr/>
        <a:lstStyle/>
        <a:p>
          <a:endParaRPr kumimoji="1" lang="ja-JP" altLang="en-US"/>
        </a:p>
      </dgm:t>
    </dgm:pt>
    <dgm:pt modelId="{0238547B-B3DF-4B9D-8FC3-6FB332BAA906}">
      <dgm:prSet phldrT="[テキスト]"/>
      <dgm:spPr/>
      <dgm:t>
        <a:bodyPr/>
        <a:lstStyle/>
        <a:p>
          <a:r>
            <a:rPr kumimoji="1" lang="ja-JP" altLang="en-US" dirty="0" smtClean="0"/>
            <a:t>肥満や糖尿病になる</a:t>
          </a:r>
          <a:endParaRPr kumimoji="1" lang="ja-JP" altLang="en-US" dirty="0"/>
        </a:p>
      </dgm:t>
    </dgm:pt>
    <dgm:pt modelId="{0BD43314-5139-40DB-A2DC-AAB457718266}" type="parTrans" cxnId="{0835A16C-35F2-472E-A819-F9F7A88B5A5A}">
      <dgm:prSet/>
      <dgm:spPr/>
      <dgm:t>
        <a:bodyPr/>
        <a:lstStyle/>
        <a:p>
          <a:endParaRPr kumimoji="1" lang="ja-JP" altLang="en-US"/>
        </a:p>
      </dgm:t>
    </dgm:pt>
    <dgm:pt modelId="{AE985440-2FC6-4372-BFBC-B5CB34D043B1}" type="sibTrans" cxnId="{0835A16C-35F2-472E-A819-F9F7A88B5A5A}">
      <dgm:prSet/>
      <dgm:spPr/>
      <dgm:t>
        <a:bodyPr/>
        <a:lstStyle/>
        <a:p>
          <a:endParaRPr kumimoji="1" lang="ja-JP" altLang="en-US"/>
        </a:p>
      </dgm:t>
    </dgm:pt>
    <dgm:pt modelId="{24D1EF3A-1486-4564-B6B5-44E847E6C496}">
      <dgm:prSet phldrT="[テキスト]"/>
      <dgm:spPr/>
      <dgm:t>
        <a:bodyPr/>
        <a:lstStyle/>
        <a:p>
          <a:r>
            <a:rPr kumimoji="1" lang="ja-JP" altLang="en-US" dirty="0" smtClean="0"/>
            <a:t>薬代や治療費がかさむ</a:t>
          </a:r>
          <a:endParaRPr kumimoji="1" lang="ja-JP" altLang="en-US" dirty="0"/>
        </a:p>
      </dgm:t>
    </dgm:pt>
    <dgm:pt modelId="{4A64B3C5-7F2F-4813-ACE1-9B5A61FC5487}" type="parTrans" cxnId="{9A72EEB9-5F01-4888-B327-0477CF30849D}">
      <dgm:prSet/>
      <dgm:spPr/>
      <dgm:t>
        <a:bodyPr/>
        <a:lstStyle/>
        <a:p>
          <a:endParaRPr kumimoji="1" lang="ja-JP" altLang="en-US"/>
        </a:p>
      </dgm:t>
    </dgm:pt>
    <dgm:pt modelId="{9405EE00-BC5D-4A19-A932-4DBD98039EC8}" type="sibTrans" cxnId="{9A72EEB9-5F01-4888-B327-0477CF30849D}">
      <dgm:prSet/>
      <dgm:spPr/>
      <dgm:t>
        <a:bodyPr/>
        <a:lstStyle/>
        <a:p>
          <a:endParaRPr kumimoji="1" lang="ja-JP" altLang="en-US"/>
        </a:p>
      </dgm:t>
    </dgm:pt>
    <dgm:pt modelId="{BC7DDB6F-485F-452F-BD64-771512E9A01D}">
      <dgm:prSet phldrT="[テキスト]"/>
      <dgm:spPr/>
      <dgm:t>
        <a:bodyPr/>
        <a:lstStyle/>
        <a:p>
          <a:r>
            <a:rPr kumimoji="1" lang="ja-JP" altLang="en-US" dirty="0" smtClean="0"/>
            <a:t>ますます</a:t>
          </a:r>
          <a:endParaRPr kumimoji="1" lang="ja-JP" altLang="en-US" dirty="0"/>
        </a:p>
      </dgm:t>
    </dgm:pt>
    <dgm:pt modelId="{0698FFC3-60EC-4F24-AB69-324F5E6006F2}" type="parTrans" cxnId="{1940374F-A6EA-4F63-B7C0-D9DEB27D1648}">
      <dgm:prSet/>
      <dgm:spPr/>
      <dgm:t>
        <a:bodyPr/>
        <a:lstStyle/>
        <a:p>
          <a:endParaRPr kumimoji="1" lang="ja-JP" altLang="en-US"/>
        </a:p>
      </dgm:t>
    </dgm:pt>
    <dgm:pt modelId="{EAFC964C-13A4-4328-B606-DAB701EDAB4B}" type="sibTrans" cxnId="{1940374F-A6EA-4F63-B7C0-D9DEB27D1648}">
      <dgm:prSet/>
      <dgm:spPr/>
      <dgm:t>
        <a:bodyPr/>
        <a:lstStyle/>
        <a:p>
          <a:endParaRPr kumimoji="1" lang="ja-JP" altLang="en-US"/>
        </a:p>
      </dgm:t>
    </dgm:pt>
    <dgm:pt modelId="{5022269B-D7AE-4B11-B7E4-20D962259F73}" type="pres">
      <dgm:prSet presAssocID="{C986DF9B-C6F3-4EBE-B6E2-3E049C94105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0790C95-891B-423B-9AFB-F5CF5793E370}" type="pres">
      <dgm:prSet presAssocID="{E832AD86-8588-4B3B-BD9C-B3B0A394A4E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36A7E15-FA6A-4DE6-A52A-EF709ACBA97A}" type="pres">
      <dgm:prSet presAssocID="{000C540F-E48D-43A7-95EF-8BFD4631CD17}" presName="sibTrans" presStyleLbl="sibTrans2D1" presStyleIdx="0" presStyleCnt="5"/>
      <dgm:spPr/>
      <dgm:t>
        <a:bodyPr/>
        <a:lstStyle/>
        <a:p>
          <a:endParaRPr kumimoji="1" lang="ja-JP" altLang="en-US"/>
        </a:p>
      </dgm:t>
    </dgm:pt>
    <dgm:pt modelId="{08810C4B-BCED-4636-B60A-8DB84E8539C1}" type="pres">
      <dgm:prSet presAssocID="{000C540F-E48D-43A7-95EF-8BFD4631CD17}" presName="connectorText" presStyleLbl="sibTrans2D1" presStyleIdx="0" presStyleCnt="5"/>
      <dgm:spPr/>
      <dgm:t>
        <a:bodyPr/>
        <a:lstStyle/>
        <a:p>
          <a:endParaRPr kumimoji="1" lang="ja-JP" altLang="en-US"/>
        </a:p>
      </dgm:t>
    </dgm:pt>
    <dgm:pt modelId="{6ACC31DA-3934-490A-A83A-B036506C947F}" type="pres">
      <dgm:prSet presAssocID="{3019A1D1-7540-4346-BC10-7FDC746CD2C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A408C94-1611-48C9-A79A-9895A8CFB0DA}" type="pres">
      <dgm:prSet presAssocID="{F3C07E09-C5D6-474D-B5D9-4D6D67F45EDF}" presName="sibTrans" presStyleLbl="sibTrans2D1" presStyleIdx="1" presStyleCnt="5"/>
      <dgm:spPr/>
      <dgm:t>
        <a:bodyPr/>
        <a:lstStyle/>
        <a:p>
          <a:endParaRPr kumimoji="1" lang="ja-JP" altLang="en-US"/>
        </a:p>
      </dgm:t>
    </dgm:pt>
    <dgm:pt modelId="{AB6E601A-6AA1-4D6A-88E8-67DE96856F78}" type="pres">
      <dgm:prSet presAssocID="{F3C07E09-C5D6-474D-B5D9-4D6D67F45EDF}" presName="connectorText" presStyleLbl="sibTrans2D1" presStyleIdx="1" presStyleCnt="5"/>
      <dgm:spPr/>
      <dgm:t>
        <a:bodyPr/>
        <a:lstStyle/>
        <a:p>
          <a:endParaRPr kumimoji="1" lang="ja-JP" altLang="en-US"/>
        </a:p>
      </dgm:t>
    </dgm:pt>
    <dgm:pt modelId="{10E10B44-5BE0-4343-810E-B77CCA881629}" type="pres">
      <dgm:prSet presAssocID="{0238547B-B3DF-4B9D-8FC3-6FB332BAA90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1E179F9-A447-45EA-8FC0-9B032C22E744}" type="pres">
      <dgm:prSet presAssocID="{AE985440-2FC6-4372-BFBC-B5CB34D043B1}" presName="sibTrans" presStyleLbl="sibTrans2D1" presStyleIdx="2" presStyleCnt="5"/>
      <dgm:spPr/>
      <dgm:t>
        <a:bodyPr/>
        <a:lstStyle/>
        <a:p>
          <a:endParaRPr kumimoji="1" lang="ja-JP" altLang="en-US"/>
        </a:p>
      </dgm:t>
    </dgm:pt>
    <dgm:pt modelId="{9CCDB9C6-4989-409D-BFC8-B11CE78F08AC}" type="pres">
      <dgm:prSet presAssocID="{AE985440-2FC6-4372-BFBC-B5CB34D043B1}" presName="connectorText" presStyleLbl="sibTrans2D1" presStyleIdx="2" presStyleCnt="5"/>
      <dgm:spPr/>
      <dgm:t>
        <a:bodyPr/>
        <a:lstStyle/>
        <a:p>
          <a:endParaRPr kumimoji="1" lang="ja-JP" altLang="en-US"/>
        </a:p>
      </dgm:t>
    </dgm:pt>
    <dgm:pt modelId="{E107C954-765C-4E8B-BA3E-1A2D41CF08D6}" type="pres">
      <dgm:prSet presAssocID="{24D1EF3A-1486-4564-B6B5-44E847E6C49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57CE38-EB81-4CBA-A02C-DC471C855D38}" type="pres">
      <dgm:prSet presAssocID="{9405EE00-BC5D-4A19-A932-4DBD98039EC8}" presName="sibTrans" presStyleLbl="sibTrans2D1" presStyleIdx="3" presStyleCnt="5"/>
      <dgm:spPr/>
      <dgm:t>
        <a:bodyPr/>
        <a:lstStyle/>
        <a:p>
          <a:endParaRPr kumimoji="1" lang="ja-JP" altLang="en-US"/>
        </a:p>
      </dgm:t>
    </dgm:pt>
    <dgm:pt modelId="{542758AB-ED6C-4914-BA5E-C6DF8DF86CE7}" type="pres">
      <dgm:prSet presAssocID="{9405EE00-BC5D-4A19-A932-4DBD98039EC8}" presName="connectorText" presStyleLbl="sibTrans2D1" presStyleIdx="3" presStyleCnt="5"/>
      <dgm:spPr/>
      <dgm:t>
        <a:bodyPr/>
        <a:lstStyle/>
        <a:p>
          <a:endParaRPr kumimoji="1" lang="ja-JP" altLang="en-US"/>
        </a:p>
      </dgm:t>
    </dgm:pt>
    <dgm:pt modelId="{E8241415-DBDD-4D16-9138-FEBE3843937A}" type="pres">
      <dgm:prSet presAssocID="{BC7DDB6F-485F-452F-BD64-771512E9A01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FD1784A-A3AC-4F8D-92F1-3CBAE1E3C291}" type="pres">
      <dgm:prSet presAssocID="{EAFC964C-13A4-4328-B606-DAB701EDAB4B}" presName="sibTrans" presStyleLbl="sibTrans2D1" presStyleIdx="4" presStyleCnt="5"/>
      <dgm:spPr/>
      <dgm:t>
        <a:bodyPr/>
        <a:lstStyle/>
        <a:p>
          <a:endParaRPr kumimoji="1" lang="ja-JP" altLang="en-US"/>
        </a:p>
      </dgm:t>
    </dgm:pt>
    <dgm:pt modelId="{881A3F2F-AB2C-4A05-B441-550FBEC7DFA6}" type="pres">
      <dgm:prSet presAssocID="{EAFC964C-13A4-4328-B606-DAB701EDAB4B}" presName="connectorText" presStyleLbl="sibTrans2D1" presStyleIdx="4" presStyleCnt="5"/>
      <dgm:spPr/>
      <dgm:t>
        <a:bodyPr/>
        <a:lstStyle/>
        <a:p>
          <a:endParaRPr kumimoji="1" lang="ja-JP" altLang="en-US"/>
        </a:p>
      </dgm:t>
    </dgm:pt>
  </dgm:ptLst>
  <dgm:cxnLst>
    <dgm:cxn modelId="{5EFB6E35-D26E-4252-BA0C-74E4B0661482}" type="presOf" srcId="{24D1EF3A-1486-4564-B6B5-44E847E6C496}" destId="{E107C954-765C-4E8B-BA3E-1A2D41CF08D6}" srcOrd="0" destOrd="0" presId="urn:microsoft.com/office/officeart/2005/8/layout/cycle2"/>
    <dgm:cxn modelId="{1514007C-E849-485F-A154-97DA81A9C5D1}" type="presOf" srcId="{AE985440-2FC6-4372-BFBC-B5CB34D043B1}" destId="{F1E179F9-A447-45EA-8FC0-9B032C22E744}" srcOrd="0" destOrd="0" presId="urn:microsoft.com/office/officeart/2005/8/layout/cycle2"/>
    <dgm:cxn modelId="{FDA56603-DB33-411E-8B40-E46A3581CAC4}" type="presOf" srcId="{9405EE00-BC5D-4A19-A932-4DBD98039EC8}" destId="{542758AB-ED6C-4914-BA5E-C6DF8DF86CE7}" srcOrd="1" destOrd="0" presId="urn:microsoft.com/office/officeart/2005/8/layout/cycle2"/>
    <dgm:cxn modelId="{1940374F-A6EA-4F63-B7C0-D9DEB27D1648}" srcId="{C986DF9B-C6F3-4EBE-B6E2-3E049C94105E}" destId="{BC7DDB6F-485F-452F-BD64-771512E9A01D}" srcOrd="4" destOrd="0" parTransId="{0698FFC3-60EC-4F24-AB69-324F5E6006F2}" sibTransId="{EAFC964C-13A4-4328-B606-DAB701EDAB4B}"/>
    <dgm:cxn modelId="{889C2356-DF76-414F-BB12-8494CDDE2F7B}" type="presOf" srcId="{EAFC964C-13A4-4328-B606-DAB701EDAB4B}" destId="{881A3F2F-AB2C-4A05-B441-550FBEC7DFA6}" srcOrd="1" destOrd="0" presId="urn:microsoft.com/office/officeart/2005/8/layout/cycle2"/>
    <dgm:cxn modelId="{B2301354-84D8-4A85-9352-203DEB12371B}" type="presOf" srcId="{EAFC964C-13A4-4328-B606-DAB701EDAB4B}" destId="{CFD1784A-A3AC-4F8D-92F1-3CBAE1E3C291}" srcOrd="0" destOrd="0" presId="urn:microsoft.com/office/officeart/2005/8/layout/cycle2"/>
    <dgm:cxn modelId="{7216E22A-8756-40AD-AC7E-66EB0B273272}" type="presOf" srcId="{F3C07E09-C5D6-474D-B5D9-4D6D67F45EDF}" destId="{BA408C94-1611-48C9-A79A-9895A8CFB0DA}" srcOrd="0" destOrd="0" presId="urn:microsoft.com/office/officeart/2005/8/layout/cycle2"/>
    <dgm:cxn modelId="{0835A16C-35F2-472E-A819-F9F7A88B5A5A}" srcId="{C986DF9B-C6F3-4EBE-B6E2-3E049C94105E}" destId="{0238547B-B3DF-4B9D-8FC3-6FB332BAA906}" srcOrd="2" destOrd="0" parTransId="{0BD43314-5139-40DB-A2DC-AAB457718266}" sibTransId="{AE985440-2FC6-4372-BFBC-B5CB34D043B1}"/>
    <dgm:cxn modelId="{953F0C6A-D3CE-47AB-9616-187080EC4DB0}" type="presOf" srcId="{AE985440-2FC6-4372-BFBC-B5CB34D043B1}" destId="{9CCDB9C6-4989-409D-BFC8-B11CE78F08AC}" srcOrd="1" destOrd="0" presId="urn:microsoft.com/office/officeart/2005/8/layout/cycle2"/>
    <dgm:cxn modelId="{43282E12-2881-497D-8497-2F163A80AB2D}" type="presOf" srcId="{F3C07E09-C5D6-474D-B5D9-4D6D67F45EDF}" destId="{AB6E601A-6AA1-4D6A-88E8-67DE96856F78}" srcOrd="1" destOrd="0" presId="urn:microsoft.com/office/officeart/2005/8/layout/cycle2"/>
    <dgm:cxn modelId="{0630C831-A0BB-4F49-8401-5A7CE8B58D79}" type="presOf" srcId="{0238547B-B3DF-4B9D-8FC3-6FB332BAA906}" destId="{10E10B44-5BE0-4343-810E-B77CCA881629}" srcOrd="0" destOrd="0" presId="urn:microsoft.com/office/officeart/2005/8/layout/cycle2"/>
    <dgm:cxn modelId="{11427DB2-ABEC-4565-B3B1-4525853C3FBE}" srcId="{C986DF9B-C6F3-4EBE-B6E2-3E049C94105E}" destId="{E832AD86-8588-4B3B-BD9C-B3B0A394A4E4}" srcOrd="0" destOrd="0" parTransId="{FE5ED5AE-4F5E-4AB1-813E-AB1D06DBFABF}" sibTransId="{000C540F-E48D-43A7-95EF-8BFD4631CD17}"/>
    <dgm:cxn modelId="{41B8F84B-CEAB-4B39-819D-FD9F8F6A721B}" type="presOf" srcId="{3019A1D1-7540-4346-BC10-7FDC746CD2C1}" destId="{6ACC31DA-3934-490A-A83A-B036506C947F}" srcOrd="0" destOrd="0" presId="urn:microsoft.com/office/officeart/2005/8/layout/cycle2"/>
    <dgm:cxn modelId="{7DE06EBB-AD2E-43F4-BAE5-2B30CD9C3104}" type="presOf" srcId="{E832AD86-8588-4B3B-BD9C-B3B0A394A4E4}" destId="{60790C95-891B-423B-9AFB-F5CF5793E370}" srcOrd="0" destOrd="0" presId="urn:microsoft.com/office/officeart/2005/8/layout/cycle2"/>
    <dgm:cxn modelId="{9E4259D8-ACDC-42C8-8472-D982A30DBB9A}" type="presOf" srcId="{C986DF9B-C6F3-4EBE-B6E2-3E049C94105E}" destId="{5022269B-D7AE-4B11-B7E4-20D962259F73}" srcOrd="0" destOrd="0" presId="urn:microsoft.com/office/officeart/2005/8/layout/cycle2"/>
    <dgm:cxn modelId="{386E7FB8-DFA3-4EC5-AE98-4A16FFF2CE30}" type="presOf" srcId="{000C540F-E48D-43A7-95EF-8BFD4631CD17}" destId="{08810C4B-BCED-4636-B60A-8DB84E8539C1}" srcOrd="1" destOrd="0" presId="urn:microsoft.com/office/officeart/2005/8/layout/cycle2"/>
    <dgm:cxn modelId="{D49DDE9D-B85B-4BBD-95BA-DF5513A235B0}" srcId="{C986DF9B-C6F3-4EBE-B6E2-3E049C94105E}" destId="{3019A1D1-7540-4346-BC10-7FDC746CD2C1}" srcOrd="1" destOrd="0" parTransId="{DE7EC23E-EFAA-4009-9C72-65255BF0C7E3}" sibTransId="{F3C07E09-C5D6-474D-B5D9-4D6D67F45EDF}"/>
    <dgm:cxn modelId="{9A72EEB9-5F01-4888-B327-0477CF30849D}" srcId="{C986DF9B-C6F3-4EBE-B6E2-3E049C94105E}" destId="{24D1EF3A-1486-4564-B6B5-44E847E6C496}" srcOrd="3" destOrd="0" parTransId="{4A64B3C5-7F2F-4813-ACE1-9B5A61FC5487}" sibTransId="{9405EE00-BC5D-4A19-A932-4DBD98039EC8}"/>
    <dgm:cxn modelId="{52A3276C-68B8-4169-89BA-D2AA6101975A}" type="presOf" srcId="{BC7DDB6F-485F-452F-BD64-771512E9A01D}" destId="{E8241415-DBDD-4D16-9138-FEBE3843937A}" srcOrd="0" destOrd="0" presId="urn:microsoft.com/office/officeart/2005/8/layout/cycle2"/>
    <dgm:cxn modelId="{4860499A-43DA-48AF-9182-BC918BD7E376}" type="presOf" srcId="{000C540F-E48D-43A7-95EF-8BFD4631CD17}" destId="{736A7E15-FA6A-4DE6-A52A-EF709ACBA97A}" srcOrd="0" destOrd="0" presId="urn:microsoft.com/office/officeart/2005/8/layout/cycle2"/>
    <dgm:cxn modelId="{04489E2E-E3B6-4BE9-B249-904E47BA7734}" type="presOf" srcId="{9405EE00-BC5D-4A19-A932-4DBD98039EC8}" destId="{2557CE38-EB81-4CBA-A02C-DC471C855D38}" srcOrd="0" destOrd="0" presId="urn:microsoft.com/office/officeart/2005/8/layout/cycle2"/>
    <dgm:cxn modelId="{C0E22D24-E93F-4C50-A013-904832762450}" type="presParOf" srcId="{5022269B-D7AE-4B11-B7E4-20D962259F73}" destId="{60790C95-891B-423B-9AFB-F5CF5793E370}" srcOrd="0" destOrd="0" presId="urn:microsoft.com/office/officeart/2005/8/layout/cycle2"/>
    <dgm:cxn modelId="{89F31369-BD5A-44C3-9A57-BA749617C815}" type="presParOf" srcId="{5022269B-D7AE-4B11-B7E4-20D962259F73}" destId="{736A7E15-FA6A-4DE6-A52A-EF709ACBA97A}" srcOrd="1" destOrd="0" presId="urn:microsoft.com/office/officeart/2005/8/layout/cycle2"/>
    <dgm:cxn modelId="{07E49555-6813-4E92-8854-81E9233FCB0A}" type="presParOf" srcId="{736A7E15-FA6A-4DE6-A52A-EF709ACBA97A}" destId="{08810C4B-BCED-4636-B60A-8DB84E8539C1}" srcOrd="0" destOrd="0" presId="urn:microsoft.com/office/officeart/2005/8/layout/cycle2"/>
    <dgm:cxn modelId="{667491A7-B765-451F-BC0E-3729C87147CC}" type="presParOf" srcId="{5022269B-D7AE-4B11-B7E4-20D962259F73}" destId="{6ACC31DA-3934-490A-A83A-B036506C947F}" srcOrd="2" destOrd="0" presId="urn:microsoft.com/office/officeart/2005/8/layout/cycle2"/>
    <dgm:cxn modelId="{1E2E77F7-253A-479C-83E9-8F094D8A2075}" type="presParOf" srcId="{5022269B-D7AE-4B11-B7E4-20D962259F73}" destId="{BA408C94-1611-48C9-A79A-9895A8CFB0DA}" srcOrd="3" destOrd="0" presId="urn:microsoft.com/office/officeart/2005/8/layout/cycle2"/>
    <dgm:cxn modelId="{00AF99F1-83D1-44AD-B31C-D0EAC26E3DC3}" type="presParOf" srcId="{BA408C94-1611-48C9-A79A-9895A8CFB0DA}" destId="{AB6E601A-6AA1-4D6A-88E8-67DE96856F78}" srcOrd="0" destOrd="0" presId="urn:microsoft.com/office/officeart/2005/8/layout/cycle2"/>
    <dgm:cxn modelId="{43BF6E59-5C3D-4A07-BC7F-892C0B1A3FC2}" type="presParOf" srcId="{5022269B-D7AE-4B11-B7E4-20D962259F73}" destId="{10E10B44-5BE0-4343-810E-B77CCA881629}" srcOrd="4" destOrd="0" presId="urn:microsoft.com/office/officeart/2005/8/layout/cycle2"/>
    <dgm:cxn modelId="{F1646D82-4789-41AC-A791-CE5CF9247725}" type="presParOf" srcId="{5022269B-D7AE-4B11-B7E4-20D962259F73}" destId="{F1E179F9-A447-45EA-8FC0-9B032C22E744}" srcOrd="5" destOrd="0" presId="urn:microsoft.com/office/officeart/2005/8/layout/cycle2"/>
    <dgm:cxn modelId="{DCA6BEE4-7CB5-4D9C-B65C-AD9BF38A1FBE}" type="presParOf" srcId="{F1E179F9-A447-45EA-8FC0-9B032C22E744}" destId="{9CCDB9C6-4989-409D-BFC8-B11CE78F08AC}" srcOrd="0" destOrd="0" presId="urn:microsoft.com/office/officeart/2005/8/layout/cycle2"/>
    <dgm:cxn modelId="{F0457644-7069-48BB-89DA-4021B6D38E68}" type="presParOf" srcId="{5022269B-D7AE-4B11-B7E4-20D962259F73}" destId="{E107C954-765C-4E8B-BA3E-1A2D41CF08D6}" srcOrd="6" destOrd="0" presId="urn:microsoft.com/office/officeart/2005/8/layout/cycle2"/>
    <dgm:cxn modelId="{34CACBF6-10C7-4D70-902F-EFBF5FC957E1}" type="presParOf" srcId="{5022269B-D7AE-4B11-B7E4-20D962259F73}" destId="{2557CE38-EB81-4CBA-A02C-DC471C855D38}" srcOrd="7" destOrd="0" presId="urn:microsoft.com/office/officeart/2005/8/layout/cycle2"/>
    <dgm:cxn modelId="{D6810943-91EB-4B95-9998-12CBAA0A179A}" type="presParOf" srcId="{2557CE38-EB81-4CBA-A02C-DC471C855D38}" destId="{542758AB-ED6C-4914-BA5E-C6DF8DF86CE7}" srcOrd="0" destOrd="0" presId="urn:microsoft.com/office/officeart/2005/8/layout/cycle2"/>
    <dgm:cxn modelId="{B9340ADE-9E44-4A58-BAF9-21ECE6C404BA}" type="presParOf" srcId="{5022269B-D7AE-4B11-B7E4-20D962259F73}" destId="{E8241415-DBDD-4D16-9138-FEBE3843937A}" srcOrd="8" destOrd="0" presId="urn:microsoft.com/office/officeart/2005/8/layout/cycle2"/>
    <dgm:cxn modelId="{1BEE7026-9A97-4057-B653-ECB3F09D230C}" type="presParOf" srcId="{5022269B-D7AE-4B11-B7E4-20D962259F73}" destId="{CFD1784A-A3AC-4F8D-92F1-3CBAE1E3C291}" srcOrd="9" destOrd="0" presId="urn:microsoft.com/office/officeart/2005/8/layout/cycle2"/>
    <dgm:cxn modelId="{55855F8D-6A9C-46D8-A7A8-0A26FB352CA9}" type="presParOf" srcId="{CFD1784A-A3AC-4F8D-92F1-3CBAE1E3C291}" destId="{881A3F2F-AB2C-4A05-B441-550FBEC7DFA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7111B2-8AC4-438B-95EC-5B03759E36EC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9F29F8FD-CBEA-43A5-AD74-BBEE93772D3A}">
      <dgm:prSet phldrT="[テキスト]"/>
      <dgm:spPr/>
      <dgm:t>
        <a:bodyPr/>
        <a:lstStyle/>
        <a:p>
          <a:r>
            <a:rPr kumimoji="1" lang="ja-JP" altLang="en-US" dirty="0" smtClean="0"/>
            <a:t>ＥＵ＊韓国</a:t>
          </a:r>
          <a:endParaRPr kumimoji="1" lang="ja-JP" altLang="en-US" dirty="0"/>
        </a:p>
      </dgm:t>
    </dgm:pt>
    <dgm:pt modelId="{3AC83D66-169A-4261-A8E5-B80FA6451EC3}" type="parTrans" cxnId="{8EF905B0-7CF0-49C8-9527-AA4CA255C6D6}">
      <dgm:prSet/>
      <dgm:spPr/>
      <dgm:t>
        <a:bodyPr/>
        <a:lstStyle/>
        <a:p>
          <a:endParaRPr kumimoji="1" lang="ja-JP" altLang="en-US"/>
        </a:p>
      </dgm:t>
    </dgm:pt>
    <dgm:pt modelId="{DAC54576-CE78-4B83-AF0B-99D42F8E635E}" type="sibTrans" cxnId="{8EF905B0-7CF0-49C8-9527-AA4CA255C6D6}">
      <dgm:prSet/>
      <dgm:spPr/>
      <dgm:t>
        <a:bodyPr/>
        <a:lstStyle/>
        <a:p>
          <a:endParaRPr kumimoji="1" lang="ja-JP" altLang="en-US"/>
        </a:p>
      </dgm:t>
    </dgm:pt>
    <dgm:pt modelId="{17A8B4B3-E4AB-47DA-9360-66CE7930CD5B}">
      <dgm:prSet phldrT="[テキスト]"/>
      <dgm:spPr/>
      <dgm:t>
        <a:bodyPr/>
        <a:lstStyle/>
        <a:p>
          <a:r>
            <a:rPr kumimoji="1" lang="ja-JP" altLang="en-US" dirty="0" smtClean="0"/>
            <a:t>国の環境、農業政策の一環</a:t>
          </a:r>
          <a:endParaRPr kumimoji="1" lang="ja-JP" altLang="en-US" dirty="0"/>
        </a:p>
      </dgm:t>
    </dgm:pt>
    <dgm:pt modelId="{42AFDD9A-2A8C-45F8-9A7E-FB1B82C506D0}" type="parTrans" cxnId="{263B74DA-7493-4C1F-84DB-D1FE621785D8}">
      <dgm:prSet/>
      <dgm:spPr/>
      <dgm:t>
        <a:bodyPr/>
        <a:lstStyle/>
        <a:p>
          <a:endParaRPr kumimoji="1" lang="ja-JP" altLang="en-US"/>
        </a:p>
      </dgm:t>
    </dgm:pt>
    <dgm:pt modelId="{0D249D0F-2C07-45E2-8D32-A9F1358A2739}" type="sibTrans" cxnId="{263B74DA-7493-4C1F-84DB-D1FE621785D8}">
      <dgm:prSet/>
      <dgm:spPr/>
      <dgm:t>
        <a:bodyPr/>
        <a:lstStyle/>
        <a:p>
          <a:endParaRPr kumimoji="1" lang="ja-JP" altLang="en-US"/>
        </a:p>
      </dgm:t>
    </dgm:pt>
    <dgm:pt modelId="{D2092C5A-156D-4BD2-84AE-3AD594D64E55}">
      <dgm:prSet phldrT="[テキスト]"/>
      <dgm:spPr/>
      <dgm:t>
        <a:bodyPr/>
        <a:lstStyle/>
        <a:p>
          <a:r>
            <a:rPr kumimoji="1" lang="ja-JP" altLang="en-US" dirty="0" smtClean="0"/>
            <a:t>アメリカ＊日本</a:t>
          </a:r>
          <a:endParaRPr kumimoji="1" lang="ja-JP" altLang="en-US" dirty="0"/>
        </a:p>
      </dgm:t>
    </dgm:pt>
    <dgm:pt modelId="{2B726E18-A693-41BC-8624-B18C656964C6}" type="parTrans" cxnId="{BE0EAEEF-A023-4A91-9E8D-6982FD7AF9E5}">
      <dgm:prSet/>
      <dgm:spPr/>
      <dgm:t>
        <a:bodyPr/>
        <a:lstStyle/>
        <a:p>
          <a:endParaRPr kumimoji="1" lang="ja-JP" altLang="en-US"/>
        </a:p>
      </dgm:t>
    </dgm:pt>
    <dgm:pt modelId="{B708A42D-77CC-4FD2-B8C9-37B884562373}" type="sibTrans" cxnId="{BE0EAEEF-A023-4A91-9E8D-6982FD7AF9E5}">
      <dgm:prSet/>
      <dgm:spPr/>
      <dgm:t>
        <a:bodyPr/>
        <a:lstStyle/>
        <a:p>
          <a:endParaRPr kumimoji="1" lang="ja-JP" altLang="en-US"/>
        </a:p>
      </dgm:t>
    </dgm:pt>
    <dgm:pt modelId="{D3B98419-D48D-4D43-9F31-A0601EBF3F39}">
      <dgm:prSet phldrT="[テキスト]"/>
      <dgm:spPr/>
      <dgm:t>
        <a:bodyPr/>
        <a:lstStyle/>
        <a:p>
          <a:r>
            <a:rPr kumimoji="1" lang="ja-JP" altLang="en-US" dirty="0" smtClean="0"/>
            <a:t>高付加価値農業</a:t>
          </a:r>
          <a:endParaRPr kumimoji="1" lang="ja-JP" altLang="en-US" dirty="0"/>
        </a:p>
      </dgm:t>
    </dgm:pt>
    <dgm:pt modelId="{9A54B5F1-635C-4835-A828-EA728F784693}" type="parTrans" cxnId="{76FE08E9-547F-4EA1-8699-CFC7FAE4B8E2}">
      <dgm:prSet/>
      <dgm:spPr/>
      <dgm:t>
        <a:bodyPr/>
        <a:lstStyle/>
        <a:p>
          <a:endParaRPr kumimoji="1" lang="ja-JP" altLang="en-US"/>
        </a:p>
      </dgm:t>
    </dgm:pt>
    <dgm:pt modelId="{5544ECBD-6032-4F97-84AA-BCBE17853AA9}" type="sibTrans" cxnId="{76FE08E9-547F-4EA1-8699-CFC7FAE4B8E2}">
      <dgm:prSet/>
      <dgm:spPr/>
      <dgm:t>
        <a:bodyPr/>
        <a:lstStyle/>
        <a:p>
          <a:endParaRPr kumimoji="1" lang="ja-JP" altLang="en-US"/>
        </a:p>
      </dgm:t>
    </dgm:pt>
    <dgm:pt modelId="{0EA43930-C978-472F-BDF7-943563F1FB5F}" type="pres">
      <dgm:prSet presAssocID="{9E7111B2-8AC4-438B-95EC-5B03759E36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9ECA1C0-6505-4033-8024-4D2EF2816A62}" type="pres">
      <dgm:prSet presAssocID="{9F29F8FD-CBEA-43A5-AD74-BBEE93772D3A}" presName="composite" presStyleCnt="0"/>
      <dgm:spPr/>
      <dgm:t>
        <a:bodyPr/>
        <a:lstStyle/>
        <a:p>
          <a:endParaRPr kumimoji="1" lang="ja-JP" altLang="en-US"/>
        </a:p>
      </dgm:t>
    </dgm:pt>
    <dgm:pt modelId="{307697FD-F12C-48D7-A566-7100E871D37C}" type="pres">
      <dgm:prSet presAssocID="{9F29F8FD-CBEA-43A5-AD74-BBEE93772D3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2D5B5B-9BD0-4288-B289-52095BF870E9}" type="pres">
      <dgm:prSet presAssocID="{9F29F8FD-CBEA-43A5-AD74-BBEE93772D3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7BD9E88-DA5F-4D19-B6D8-A98E9448C2B7}" type="pres">
      <dgm:prSet presAssocID="{DAC54576-CE78-4B83-AF0B-99D42F8E635E}" presName="space" presStyleCnt="0"/>
      <dgm:spPr/>
      <dgm:t>
        <a:bodyPr/>
        <a:lstStyle/>
        <a:p>
          <a:endParaRPr kumimoji="1" lang="ja-JP" altLang="en-US"/>
        </a:p>
      </dgm:t>
    </dgm:pt>
    <dgm:pt modelId="{F3733254-C529-4C69-A4F8-A4388E3EBE36}" type="pres">
      <dgm:prSet presAssocID="{D2092C5A-156D-4BD2-84AE-3AD594D64E55}" presName="composite" presStyleCnt="0"/>
      <dgm:spPr/>
      <dgm:t>
        <a:bodyPr/>
        <a:lstStyle/>
        <a:p>
          <a:endParaRPr kumimoji="1" lang="ja-JP" altLang="en-US"/>
        </a:p>
      </dgm:t>
    </dgm:pt>
    <dgm:pt modelId="{9465F987-E15D-4955-9458-2D28B4025FDA}" type="pres">
      <dgm:prSet presAssocID="{D2092C5A-156D-4BD2-84AE-3AD594D64E5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0D48967-F492-48EE-B4DB-6D0C7ADE8607}" type="pres">
      <dgm:prSet presAssocID="{D2092C5A-156D-4BD2-84AE-3AD594D64E5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6FE08E9-547F-4EA1-8699-CFC7FAE4B8E2}" srcId="{D2092C5A-156D-4BD2-84AE-3AD594D64E55}" destId="{D3B98419-D48D-4D43-9F31-A0601EBF3F39}" srcOrd="0" destOrd="0" parTransId="{9A54B5F1-635C-4835-A828-EA728F784693}" sibTransId="{5544ECBD-6032-4F97-84AA-BCBE17853AA9}"/>
    <dgm:cxn modelId="{56A3BB2E-4589-4D1C-98B3-13AE701CCF92}" type="presOf" srcId="{9F29F8FD-CBEA-43A5-AD74-BBEE93772D3A}" destId="{307697FD-F12C-48D7-A566-7100E871D37C}" srcOrd="0" destOrd="0" presId="urn:microsoft.com/office/officeart/2005/8/layout/hList1"/>
    <dgm:cxn modelId="{22C4211C-B721-4898-A81D-E776DBAC3649}" type="presOf" srcId="{17A8B4B3-E4AB-47DA-9360-66CE7930CD5B}" destId="{C22D5B5B-9BD0-4288-B289-52095BF870E9}" srcOrd="0" destOrd="0" presId="urn:microsoft.com/office/officeart/2005/8/layout/hList1"/>
    <dgm:cxn modelId="{29B64E84-FB97-4E05-BF5A-25AB8F2B0EEC}" type="presOf" srcId="{D3B98419-D48D-4D43-9F31-A0601EBF3F39}" destId="{20D48967-F492-48EE-B4DB-6D0C7ADE8607}" srcOrd="0" destOrd="0" presId="urn:microsoft.com/office/officeart/2005/8/layout/hList1"/>
    <dgm:cxn modelId="{263B74DA-7493-4C1F-84DB-D1FE621785D8}" srcId="{9F29F8FD-CBEA-43A5-AD74-BBEE93772D3A}" destId="{17A8B4B3-E4AB-47DA-9360-66CE7930CD5B}" srcOrd="0" destOrd="0" parTransId="{42AFDD9A-2A8C-45F8-9A7E-FB1B82C506D0}" sibTransId="{0D249D0F-2C07-45E2-8D32-A9F1358A2739}"/>
    <dgm:cxn modelId="{8EF905B0-7CF0-49C8-9527-AA4CA255C6D6}" srcId="{9E7111B2-8AC4-438B-95EC-5B03759E36EC}" destId="{9F29F8FD-CBEA-43A5-AD74-BBEE93772D3A}" srcOrd="0" destOrd="0" parTransId="{3AC83D66-169A-4261-A8E5-B80FA6451EC3}" sibTransId="{DAC54576-CE78-4B83-AF0B-99D42F8E635E}"/>
    <dgm:cxn modelId="{BE0EAEEF-A023-4A91-9E8D-6982FD7AF9E5}" srcId="{9E7111B2-8AC4-438B-95EC-5B03759E36EC}" destId="{D2092C5A-156D-4BD2-84AE-3AD594D64E55}" srcOrd="1" destOrd="0" parTransId="{2B726E18-A693-41BC-8624-B18C656964C6}" sibTransId="{B708A42D-77CC-4FD2-B8C9-37B884562373}"/>
    <dgm:cxn modelId="{B19FB883-9997-43C3-B0DD-DB18C5589734}" type="presOf" srcId="{9E7111B2-8AC4-438B-95EC-5B03759E36EC}" destId="{0EA43930-C978-472F-BDF7-943563F1FB5F}" srcOrd="0" destOrd="0" presId="urn:microsoft.com/office/officeart/2005/8/layout/hList1"/>
    <dgm:cxn modelId="{E54DFDCB-4048-4429-9DF7-8D75FE2FC018}" type="presOf" srcId="{D2092C5A-156D-4BD2-84AE-3AD594D64E55}" destId="{9465F987-E15D-4955-9458-2D28B4025FDA}" srcOrd="0" destOrd="0" presId="urn:microsoft.com/office/officeart/2005/8/layout/hList1"/>
    <dgm:cxn modelId="{81D2E663-FD47-424F-8DD3-11D3A2A3B150}" type="presParOf" srcId="{0EA43930-C978-472F-BDF7-943563F1FB5F}" destId="{99ECA1C0-6505-4033-8024-4D2EF2816A62}" srcOrd="0" destOrd="0" presId="urn:microsoft.com/office/officeart/2005/8/layout/hList1"/>
    <dgm:cxn modelId="{7F80D781-93EB-4DE1-B8A3-19FE85D5AA08}" type="presParOf" srcId="{99ECA1C0-6505-4033-8024-4D2EF2816A62}" destId="{307697FD-F12C-48D7-A566-7100E871D37C}" srcOrd="0" destOrd="0" presId="urn:microsoft.com/office/officeart/2005/8/layout/hList1"/>
    <dgm:cxn modelId="{D9BFD66E-E415-4202-9490-C4DF03E2917B}" type="presParOf" srcId="{99ECA1C0-6505-4033-8024-4D2EF2816A62}" destId="{C22D5B5B-9BD0-4288-B289-52095BF870E9}" srcOrd="1" destOrd="0" presId="urn:microsoft.com/office/officeart/2005/8/layout/hList1"/>
    <dgm:cxn modelId="{D571FDC0-6585-4357-8782-A18804F64DCD}" type="presParOf" srcId="{0EA43930-C978-472F-BDF7-943563F1FB5F}" destId="{67BD9E88-DA5F-4D19-B6D8-A98E9448C2B7}" srcOrd="1" destOrd="0" presId="urn:microsoft.com/office/officeart/2005/8/layout/hList1"/>
    <dgm:cxn modelId="{E73206A0-38E4-497E-823F-1D8199F34CBF}" type="presParOf" srcId="{0EA43930-C978-472F-BDF7-943563F1FB5F}" destId="{F3733254-C529-4C69-A4F8-A4388E3EBE36}" srcOrd="2" destOrd="0" presId="urn:microsoft.com/office/officeart/2005/8/layout/hList1"/>
    <dgm:cxn modelId="{E442F498-5BF9-4390-A398-4DF84FDD30E3}" type="presParOf" srcId="{F3733254-C529-4C69-A4F8-A4388E3EBE36}" destId="{9465F987-E15D-4955-9458-2D28B4025FDA}" srcOrd="0" destOrd="0" presId="urn:microsoft.com/office/officeart/2005/8/layout/hList1"/>
    <dgm:cxn modelId="{1F89B590-2AF0-4EB1-981B-B6791A1A2ACF}" type="presParOf" srcId="{F3733254-C529-4C69-A4F8-A4388E3EBE36}" destId="{20D48967-F492-48EE-B4DB-6D0C7ADE860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7111B2-8AC4-438B-95EC-5B03759E36EC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9F29F8FD-CBEA-43A5-AD74-BBEE93772D3A}">
      <dgm:prSet phldrT="[テキスト]"/>
      <dgm:spPr/>
      <dgm:t>
        <a:bodyPr/>
        <a:lstStyle/>
        <a:p>
          <a:r>
            <a:rPr kumimoji="1" lang="ja-JP" altLang="en-US" dirty="0" smtClean="0"/>
            <a:t>ＥＵ</a:t>
          </a:r>
          <a:endParaRPr kumimoji="1" lang="ja-JP" altLang="en-US" dirty="0"/>
        </a:p>
      </dgm:t>
    </dgm:pt>
    <dgm:pt modelId="{3AC83D66-169A-4261-A8E5-B80FA6451EC3}" type="parTrans" cxnId="{8EF905B0-7CF0-49C8-9527-AA4CA255C6D6}">
      <dgm:prSet/>
      <dgm:spPr/>
      <dgm:t>
        <a:bodyPr/>
        <a:lstStyle/>
        <a:p>
          <a:endParaRPr kumimoji="1" lang="ja-JP" altLang="en-US"/>
        </a:p>
      </dgm:t>
    </dgm:pt>
    <dgm:pt modelId="{DAC54576-CE78-4B83-AF0B-99D42F8E635E}" type="sibTrans" cxnId="{8EF905B0-7CF0-49C8-9527-AA4CA255C6D6}">
      <dgm:prSet/>
      <dgm:spPr/>
      <dgm:t>
        <a:bodyPr/>
        <a:lstStyle/>
        <a:p>
          <a:endParaRPr kumimoji="1" lang="ja-JP" altLang="en-US"/>
        </a:p>
      </dgm:t>
    </dgm:pt>
    <dgm:pt modelId="{17A8B4B3-E4AB-47DA-9360-66CE7930CD5B}">
      <dgm:prSet phldrT="[テキスト]"/>
      <dgm:spPr/>
      <dgm:t>
        <a:bodyPr/>
        <a:lstStyle/>
        <a:p>
          <a:r>
            <a:rPr kumimoji="1" lang="ja-JP" altLang="en-US" dirty="0" smtClean="0"/>
            <a:t>１．食品の安全性と健康</a:t>
          </a:r>
          <a:endParaRPr kumimoji="1" lang="ja-JP" altLang="en-US" dirty="0"/>
        </a:p>
      </dgm:t>
    </dgm:pt>
    <dgm:pt modelId="{42AFDD9A-2A8C-45F8-9A7E-FB1B82C506D0}" type="parTrans" cxnId="{263B74DA-7493-4C1F-84DB-D1FE621785D8}">
      <dgm:prSet/>
      <dgm:spPr/>
      <dgm:t>
        <a:bodyPr/>
        <a:lstStyle/>
        <a:p>
          <a:endParaRPr kumimoji="1" lang="ja-JP" altLang="en-US"/>
        </a:p>
      </dgm:t>
    </dgm:pt>
    <dgm:pt modelId="{0D249D0F-2C07-45E2-8D32-A9F1358A2739}" type="sibTrans" cxnId="{263B74DA-7493-4C1F-84DB-D1FE621785D8}">
      <dgm:prSet/>
      <dgm:spPr/>
      <dgm:t>
        <a:bodyPr/>
        <a:lstStyle/>
        <a:p>
          <a:endParaRPr kumimoji="1" lang="ja-JP" altLang="en-US"/>
        </a:p>
      </dgm:t>
    </dgm:pt>
    <dgm:pt modelId="{D2092C5A-156D-4BD2-84AE-3AD594D64E55}">
      <dgm:prSet phldrT="[テキスト]"/>
      <dgm:spPr/>
      <dgm:t>
        <a:bodyPr/>
        <a:lstStyle/>
        <a:p>
          <a:r>
            <a:rPr kumimoji="1" lang="ja-JP" altLang="en-US" dirty="0" smtClean="0"/>
            <a:t>アメリカ</a:t>
          </a:r>
          <a:endParaRPr kumimoji="1" lang="ja-JP" altLang="en-US" dirty="0"/>
        </a:p>
      </dgm:t>
    </dgm:pt>
    <dgm:pt modelId="{2B726E18-A693-41BC-8624-B18C656964C6}" type="parTrans" cxnId="{BE0EAEEF-A023-4A91-9E8D-6982FD7AF9E5}">
      <dgm:prSet/>
      <dgm:spPr/>
      <dgm:t>
        <a:bodyPr/>
        <a:lstStyle/>
        <a:p>
          <a:endParaRPr kumimoji="1" lang="ja-JP" altLang="en-US"/>
        </a:p>
      </dgm:t>
    </dgm:pt>
    <dgm:pt modelId="{B708A42D-77CC-4FD2-B8C9-37B884562373}" type="sibTrans" cxnId="{BE0EAEEF-A023-4A91-9E8D-6982FD7AF9E5}">
      <dgm:prSet/>
      <dgm:spPr/>
      <dgm:t>
        <a:bodyPr/>
        <a:lstStyle/>
        <a:p>
          <a:endParaRPr kumimoji="1" lang="ja-JP" altLang="en-US"/>
        </a:p>
      </dgm:t>
    </dgm:pt>
    <dgm:pt modelId="{D3B98419-D48D-4D43-9F31-A0601EBF3F39}">
      <dgm:prSet phldrT="[テキスト]"/>
      <dgm:spPr/>
      <dgm:t>
        <a:bodyPr/>
        <a:lstStyle/>
        <a:p>
          <a:r>
            <a:rPr kumimoji="1" lang="ja-JP" altLang="en-US" dirty="0" smtClean="0"/>
            <a:t>１．健康と栄養</a:t>
          </a:r>
          <a:endParaRPr kumimoji="1" lang="ja-JP" altLang="en-US" dirty="0"/>
        </a:p>
      </dgm:t>
    </dgm:pt>
    <dgm:pt modelId="{9A54B5F1-635C-4835-A828-EA728F784693}" type="parTrans" cxnId="{76FE08E9-547F-4EA1-8699-CFC7FAE4B8E2}">
      <dgm:prSet/>
      <dgm:spPr/>
      <dgm:t>
        <a:bodyPr/>
        <a:lstStyle/>
        <a:p>
          <a:endParaRPr kumimoji="1" lang="ja-JP" altLang="en-US"/>
        </a:p>
      </dgm:t>
    </dgm:pt>
    <dgm:pt modelId="{5544ECBD-6032-4F97-84AA-BCBE17853AA9}" type="sibTrans" cxnId="{76FE08E9-547F-4EA1-8699-CFC7FAE4B8E2}">
      <dgm:prSet/>
      <dgm:spPr/>
      <dgm:t>
        <a:bodyPr/>
        <a:lstStyle/>
        <a:p>
          <a:endParaRPr kumimoji="1" lang="ja-JP" altLang="en-US"/>
        </a:p>
      </dgm:t>
    </dgm:pt>
    <dgm:pt modelId="{B4C54DDD-38F3-4D51-AA55-A8FA0058326E}">
      <dgm:prSet phldrT="[テキスト]"/>
      <dgm:spPr/>
      <dgm:t>
        <a:bodyPr/>
        <a:lstStyle/>
        <a:p>
          <a:r>
            <a:rPr kumimoji="1" lang="ja-JP" altLang="en-US" dirty="0" smtClean="0"/>
            <a:t>３．食品の安全性</a:t>
          </a:r>
          <a:endParaRPr kumimoji="1" lang="ja-JP" altLang="en-US" dirty="0"/>
        </a:p>
      </dgm:t>
    </dgm:pt>
    <dgm:pt modelId="{FD395AAD-4087-4A96-8FDD-FB145E750F58}" type="parTrans" cxnId="{8D186AE4-B969-4C7C-8A7A-3DEA466D1749}">
      <dgm:prSet/>
      <dgm:spPr/>
      <dgm:t>
        <a:bodyPr/>
        <a:lstStyle/>
        <a:p>
          <a:endParaRPr kumimoji="1" lang="ja-JP" altLang="en-US"/>
        </a:p>
      </dgm:t>
    </dgm:pt>
    <dgm:pt modelId="{0D81944B-8ECE-4D07-86D1-AD17DE0B40AC}" type="sibTrans" cxnId="{8D186AE4-B969-4C7C-8A7A-3DEA466D1749}">
      <dgm:prSet/>
      <dgm:spPr/>
      <dgm:t>
        <a:bodyPr/>
        <a:lstStyle/>
        <a:p>
          <a:endParaRPr kumimoji="1" lang="ja-JP" altLang="en-US"/>
        </a:p>
      </dgm:t>
    </dgm:pt>
    <dgm:pt modelId="{6926D869-81DA-424D-B9F7-4DD69C0D7FE2}">
      <dgm:prSet phldrT="[テキスト]"/>
      <dgm:spPr/>
      <dgm:t>
        <a:bodyPr/>
        <a:lstStyle/>
        <a:p>
          <a:r>
            <a:rPr kumimoji="1" lang="ja-JP" altLang="en-US" dirty="0" smtClean="0"/>
            <a:t>２．環境保護</a:t>
          </a:r>
          <a:endParaRPr kumimoji="1" lang="ja-JP" altLang="en-US" dirty="0"/>
        </a:p>
      </dgm:t>
    </dgm:pt>
    <dgm:pt modelId="{E1144F73-2EE0-4445-B0DA-6FDBF1FE3327}" type="parTrans" cxnId="{45BC7E79-495D-4772-9745-AD54E41C35C5}">
      <dgm:prSet/>
      <dgm:spPr/>
    </dgm:pt>
    <dgm:pt modelId="{6F9227F4-B87A-4FC7-888C-09A6B7A8AE69}" type="sibTrans" cxnId="{45BC7E79-495D-4772-9745-AD54E41C35C5}">
      <dgm:prSet/>
      <dgm:spPr/>
    </dgm:pt>
    <dgm:pt modelId="{C21DE7F7-C574-4475-AC7C-DCB52553C5A6}">
      <dgm:prSet phldrT="[テキスト]"/>
      <dgm:spPr/>
      <dgm:t>
        <a:bodyPr/>
        <a:lstStyle/>
        <a:p>
          <a:r>
            <a:rPr kumimoji="1" lang="ja-JP" altLang="en-US" dirty="0" smtClean="0"/>
            <a:t>３．味</a:t>
          </a:r>
          <a:endParaRPr kumimoji="1" lang="ja-JP" altLang="en-US" dirty="0"/>
        </a:p>
      </dgm:t>
    </dgm:pt>
    <dgm:pt modelId="{1C7E830B-8E49-4149-897B-B136245BEE34}" type="parTrans" cxnId="{0F93F0D6-6B85-47AE-A0E8-A8E19AA7413C}">
      <dgm:prSet/>
      <dgm:spPr/>
    </dgm:pt>
    <dgm:pt modelId="{DBF174E4-B345-40AB-8B89-0EA2634D1BE8}" type="sibTrans" cxnId="{0F93F0D6-6B85-47AE-A0E8-A8E19AA7413C}">
      <dgm:prSet/>
      <dgm:spPr/>
    </dgm:pt>
    <dgm:pt modelId="{FF50AE69-B59C-4308-AD28-2279CF1B35AD}">
      <dgm:prSet phldrT="[テキスト]"/>
      <dgm:spPr/>
      <dgm:t>
        <a:bodyPr/>
        <a:lstStyle/>
        <a:p>
          <a:r>
            <a:rPr kumimoji="1" lang="ja-JP" altLang="en-US" dirty="0" smtClean="0"/>
            <a:t>４．自然保全</a:t>
          </a:r>
          <a:endParaRPr kumimoji="1" lang="ja-JP" altLang="en-US" dirty="0"/>
        </a:p>
      </dgm:t>
    </dgm:pt>
    <dgm:pt modelId="{F3DF6010-1A17-407C-A130-F246118118BA}" type="parTrans" cxnId="{6C5AB5C8-F763-48AA-B78F-5AB490B3A6EA}">
      <dgm:prSet/>
      <dgm:spPr/>
    </dgm:pt>
    <dgm:pt modelId="{B1EC3F6C-6623-4805-BB18-7AC9BDF2EFC3}" type="sibTrans" cxnId="{6C5AB5C8-F763-48AA-B78F-5AB490B3A6EA}">
      <dgm:prSet/>
      <dgm:spPr/>
    </dgm:pt>
    <dgm:pt modelId="{01174EB5-DC58-4D6C-AE40-52BB2F069D91}">
      <dgm:prSet phldrT="[テキスト]"/>
      <dgm:spPr/>
      <dgm:t>
        <a:bodyPr/>
        <a:lstStyle/>
        <a:p>
          <a:r>
            <a:rPr kumimoji="1" lang="ja-JP" altLang="en-US" dirty="0" smtClean="0"/>
            <a:t>５．動物福祉</a:t>
          </a:r>
          <a:endParaRPr kumimoji="1" lang="ja-JP" altLang="en-US" dirty="0"/>
        </a:p>
      </dgm:t>
    </dgm:pt>
    <dgm:pt modelId="{BAF302A1-3C51-4827-8CE3-0F6FCB3FC345}" type="parTrans" cxnId="{70DB0C03-7FAE-4691-978F-99B7F50600CF}">
      <dgm:prSet/>
      <dgm:spPr/>
    </dgm:pt>
    <dgm:pt modelId="{D046779E-7CCD-4F72-B03F-BAE41E017734}" type="sibTrans" cxnId="{70DB0C03-7FAE-4691-978F-99B7F50600CF}">
      <dgm:prSet/>
      <dgm:spPr/>
    </dgm:pt>
    <dgm:pt modelId="{69853213-4C91-41B1-8CDE-325F86389773}">
      <dgm:prSet phldrT="[テキスト]"/>
      <dgm:spPr/>
      <dgm:t>
        <a:bodyPr/>
        <a:lstStyle/>
        <a:p>
          <a:r>
            <a:rPr kumimoji="1" lang="ja-JP" altLang="en-US" dirty="0" smtClean="0"/>
            <a:t>２．味</a:t>
          </a:r>
          <a:endParaRPr kumimoji="1" lang="ja-JP" altLang="en-US" dirty="0"/>
        </a:p>
      </dgm:t>
    </dgm:pt>
    <dgm:pt modelId="{4395C547-50B8-4FB6-ADBB-E035BCE47B93}" type="parTrans" cxnId="{15C526B8-6E86-40EF-B293-060E469508F3}">
      <dgm:prSet/>
      <dgm:spPr/>
    </dgm:pt>
    <dgm:pt modelId="{ED852DAC-13C6-4C3A-96FF-66DB96CE46CA}" type="sibTrans" cxnId="{15C526B8-6E86-40EF-B293-060E469508F3}">
      <dgm:prSet/>
      <dgm:spPr/>
    </dgm:pt>
    <dgm:pt modelId="{C7C6273D-B063-432E-84EC-F7DDD1B3BE66}">
      <dgm:prSet phldrT="[テキスト]"/>
      <dgm:spPr/>
      <dgm:t>
        <a:bodyPr/>
        <a:lstStyle/>
        <a:p>
          <a:r>
            <a:rPr kumimoji="1" lang="ja-JP" altLang="en-US" dirty="0" smtClean="0"/>
            <a:t>４．環境</a:t>
          </a:r>
          <a:endParaRPr kumimoji="1" lang="ja-JP" altLang="en-US" dirty="0"/>
        </a:p>
      </dgm:t>
    </dgm:pt>
    <dgm:pt modelId="{E07E01F4-24A7-4E37-A848-1BAEAF47FEDA}" type="parTrans" cxnId="{F208C7C5-11ED-4232-B861-C13FA9E86B78}">
      <dgm:prSet/>
      <dgm:spPr/>
    </dgm:pt>
    <dgm:pt modelId="{FDB2D610-2A0B-4E75-B7D0-F22009D2D0AB}" type="sibTrans" cxnId="{F208C7C5-11ED-4232-B861-C13FA9E86B78}">
      <dgm:prSet/>
      <dgm:spPr/>
    </dgm:pt>
    <dgm:pt modelId="{0EA43930-C978-472F-BDF7-943563F1FB5F}" type="pres">
      <dgm:prSet presAssocID="{9E7111B2-8AC4-438B-95EC-5B03759E36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9ECA1C0-6505-4033-8024-4D2EF2816A62}" type="pres">
      <dgm:prSet presAssocID="{9F29F8FD-CBEA-43A5-AD74-BBEE93772D3A}" presName="composite" presStyleCnt="0"/>
      <dgm:spPr/>
    </dgm:pt>
    <dgm:pt modelId="{307697FD-F12C-48D7-A566-7100E871D37C}" type="pres">
      <dgm:prSet presAssocID="{9F29F8FD-CBEA-43A5-AD74-BBEE93772D3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2D5B5B-9BD0-4288-B289-52095BF870E9}" type="pres">
      <dgm:prSet presAssocID="{9F29F8FD-CBEA-43A5-AD74-BBEE93772D3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7BD9E88-DA5F-4D19-B6D8-A98E9448C2B7}" type="pres">
      <dgm:prSet presAssocID="{DAC54576-CE78-4B83-AF0B-99D42F8E635E}" presName="space" presStyleCnt="0"/>
      <dgm:spPr/>
    </dgm:pt>
    <dgm:pt modelId="{F3733254-C529-4C69-A4F8-A4388E3EBE36}" type="pres">
      <dgm:prSet presAssocID="{D2092C5A-156D-4BD2-84AE-3AD594D64E55}" presName="composite" presStyleCnt="0"/>
      <dgm:spPr/>
    </dgm:pt>
    <dgm:pt modelId="{9465F987-E15D-4955-9458-2D28B4025FDA}" type="pres">
      <dgm:prSet presAssocID="{D2092C5A-156D-4BD2-84AE-3AD594D64E5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0D48967-F492-48EE-B4DB-6D0C7ADE8607}" type="pres">
      <dgm:prSet presAssocID="{D2092C5A-156D-4BD2-84AE-3AD594D64E5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747BA0F-0942-41F1-BC52-063DD3E16C43}" type="presOf" srcId="{9E7111B2-8AC4-438B-95EC-5B03759E36EC}" destId="{0EA43930-C978-472F-BDF7-943563F1FB5F}" srcOrd="0" destOrd="0" presId="urn:microsoft.com/office/officeart/2005/8/layout/hList1"/>
    <dgm:cxn modelId="{45BC7E79-495D-4772-9745-AD54E41C35C5}" srcId="{9F29F8FD-CBEA-43A5-AD74-BBEE93772D3A}" destId="{6926D869-81DA-424D-B9F7-4DD69C0D7FE2}" srcOrd="1" destOrd="0" parTransId="{E1144F73-2EE0-4445-B0DA-6FDBF1FE3327}" sibTransId="{6F9227F4-B87A-4FC7-888C-09A6B7A8AE69}"/>
    <dgm:cxn modelId="{0F93F0D6-6B85-47AE-A0E8-A8E19AA7413C}" srcId="{9F29F8FD-CBEA-43A5-AD74-BBEE93772D3A}" destId="{C21DE7F7-C574-4475-AC7C-DCB52553C5A6}" srcOrd="2" destOrd="0" parTransId="{1C7E830B-8E49-4149-897B-B136245BEE34}" sibTransId="{DBF174E4-B345-40AB-8B89-0EA2634D1BE8}"/>
    <dgm:cxn modelId="{76FE08E9-547F-4EA1-8699-CFC7FAE4B8E2}" srcId="{D2092C5A-156D-4BD2-84AE-3AD594D64E55}" destId="{D3B98419-D48D-4D43-9F31-A0601EBF3F39}" srcOrd="0" destOrd="0" parTransId="{9A54B5F1-635C-4835-A828-EA728F784693}" sibTransId="{5544ECBD-6032-4F97-84AA-BCBE17853AA9}"/>
    <dgm:cxn modelId="{8EF905B0-7CF0-49C8-9527-AA4CA255C6D6}" srcId="{9E7111B2-8AC4-438B-95EC-5B03759E36EC}" destId="{9F29F8FD-CBEA-43A5-AD74-BBEE93772D3A}" srcOrd="0" destOrd="0" parTransId="{3AC83D66-169A-4261-A8E5-B80FA6451EC3}" sibTransId="{DAC54576-CE78-4B83-AF0B-99D42F8E635E}"/>
    <dgm:cxn modelId="{A0BD18F5-34E6-446C-8BEC-6B4BAE30B89E}" type="presOf" srcId="{69853213-4C91-41B1-8CDE-325F86389773}" destId="{20D48967-F492-48EE-B4DB-6D0C7ADE8607}" srcOrd="0" destOrd="1" presId="urn:microsoft.com/office/officeart/2005/8/layout/hList1"/>
    <dgm:cxn modelId="{F208C7C5-11ED-4232-B861-C13FA9E86B78}" srcId="{D2092C5A-156D-4BD2-84AE-3AD594D64E55}" destId="{C7C6273D-B063-432E-84EC-F7DDD1B3BE66}" srcOrd="3" destOrd="0" parTransId="{E07E01F4-24A7-4E37-A848-1BAEAF47FEDA}" sibTransId="{FDB2D610-2A0B-4E75-B7D0-F22009D2D0AB}"/>
    <dgm:cxn modelId="{DE3AC010-201C-488B-9B49-3E8D453874E8}" type="presOf" srcId="{9F29F8FD-CBEA-43A5-AD74-BBEE93772D3A}" destId="{307697FD-F12C-48D7-A566-7100E871D37C}" srcOrd="0" destOrd="0" presId="urn:microsoft.com/office/officeart/2005/8/layout/hList1"/>
    <dgm:cxn modelId="{263B74DA-7493-4C1F-84DB-D1FE621785D8}" srcId="{9F29F8FD-CBEA-43A5-AD74-BBEE93772D3A}" destId="{17A8B4B3-E4AB-47DA-9360-66CE7930CD5B}" srcOrd="0" destOrd="0" parTransId="{42AFDD9A-2A8C-45F8-9A7E-FB1B82C506D0}" sibTransId="{0D249D0F-2C07-45E2-8D32-A9F1358A2739}"/>
    <dgm:cxn modelId="{15C526B8-6E86-40EF-B293-060E469508F3}" srcId="{D2092C5A-156D-4BD2-84AE-3AD594D64E55}" destId="{69853213-4C91-41B1-8CDE-325F86389773}" srcOrd="1" destOrd="0" parTransId="{4395C547-50B8-4FB6-ADBB-E035BCE47B93}" sibTransId="{ED852DAC-13C6-4C3A-96FF-66DB96CE46CA}"/>
    <dgm:cxn modelId="{0B1ABA8B-30A7-4339-B4E4-179798EA0B6D}" type="presOf" srcId="{FF50AE69-B59C-4308-AD28-2279CF1B35AD}" destId="{C22D5B5B-9BD0-4288-B289-52095BF870E9}" srcOrd="0" destOrd="3" presId="urn:microsoft.com/office/officeart/2005/8/layout/hList1"/>
    <dgm:cxn modelId="{345CB450-62D3-4A0D-B270-130E8896A2B2}" type="presOf" srcId="{C21DE7F7-C574-4475-AC7C-DCB52553C5A6}" destId="{C22D5B5B-9BD0-4288-B289-52095BF870E9}" srcOrd="0" destOrd="2" presId="urn:microsoft.com/office/officeart/2005/8/layout/hList1"/>
    <dgm:cxn modelId="{BE0EAEEF-A023-4A91-9E8D-6982FD7AF9E5}" srcId="{9E7111B2-8AC4-438B-95EC-5B03759E36EC}" destId="{D2092C5A-156D-4BD2-84AE-3AD594D64E55}" srcOrd="1" destOrd="0" parTransId="{2B726E18-A693-41BC-8624-B18C656964C6}" sibTransId="{B708A42D-77CC-4FD2-B8C9-37B884562373}"/>
    <dgm:cxn modelId="{8B8218DE-F127-4871-8C93-BB900E9DC16B}" type="presOf" srcId="{17A8B4B3-E4AB-47DA-9360-66CE7930CD5B}" destId="{C22D5B5B-9BD0-4288-B289-52095BF870E9}" srcOrd="0" destOrd="0" presId="urn:microsoft.com/office/officeart/2005/8/layout/hList1"/>
    <dgm:cxn modelId="{1DEDF9B9-0C3E-41C2-875D-50E55C351558}" type="presOf" srcId="{B4C54DDD-38F3-4D51-AA55-A8FA0058326E}" destId="{20D48967-F492-48EE-B4DB-6D0C7ADE8607}" srcOrd="0" destOrd="2" presId="urn:microsoft.com/office/officeart/2005/8/layout/hList1"/>
    <dgm:cxn modelId="{FC5B1131-5367-4EE5-9E03-C6F98DEDFB42}" type="presOf" srcId="{D3B98419-D48D-4D43-9F31-A0601EBF3F39}" destId="{20D48967-F492-48EE-B4DB-6D0C7ADE8607}" srcOrd="0" destOrd="0" presId="urn:microsoft.com/office/officeart/2005/8/layout/hList1"/>
    <dgm:cxn modelId="{6C5AB5C8-F763-48AA-B78F-5AB490B3A6EA}" srcId="{9F29F8FD-CBEA-43A5-AD74-BBEE93772D3A}" destId="{FF50AE69-B59C-4308-AD28-2279CF1B35AD}" srcOrd="3" destOrd="0" parTransId="{F3DF6010-1A17-407C-A130-F246118118BA}" sibTransId="{B1EC3F6C-6623-4805-BB18-7AC9BDF2EFC3}"/>
    <dgm:cxn modelId="{062E01A3-4946-42C9-9F96-19AC2FCBD1A4}" type="presOf" srcId="{6926D869-81DA-424D-B9F7-4DD69C0D7FE2}" destId="{C22D5B5B-9BD0-4288-B289-52095BF870E9}" srcOrd="0" destOrd="1" presId="urn:microsoft.com/office/officeart/2005/8/layout/hList1"/>
    <dgm:cxn modelId="{C094D1A0-9A52-49CD-B318-02FC75444D5E}" type="presOf" srcId="{C7C6273D-B063-432E-84EC-F7DDD1B3BE66}" destId="{20D48967-F492-48EE-B4DB-6D0C7ADE8607}" srcOrd="0" destOrd="3" presId="urn:microsoft.com/office/officeart/2005/8/layout/hList1"/>
    <dgm:cxn modelId="{3151DDD6-2B12-462A-8A27-ACDE74B34D48}" type="presOf" srcId="{D2092C5A-156D-4BD2-84AE-3AD594D64E55}" destId="{9465F987-E15D-4955-9458-2D28B4025FDA}" srcOrd="0" destOrd="0" presId="urn:microsoft.com/office/officeart/2005/8/layout/hList1"/>
    <dgm:cxn modelId="{A77FB7D7-F6EE-46B6-B193-3113FDFFB791}" type="presOf" srcId="{01174EB5-DC58-4D6C-AE40-52BB2F069D91}" destId="{C22D5B5B-9BD0-4288-B289-52095BF870E9}" srcOrd="0" destOrd="4" presId="urn:microsoft.com/office/officeart/2005/8/layout/hList1"/>
    <dgm:cxn modelId="{70DB0C03-7FAE-4691-978F-99B7F50600CF}" srcId="{9F29F8FD-CBEA-43A5-AD74-BBEE93772D3A}" destId="{01174EB5-DC58-4D6C-AE40-52BB2F069D91}" srcOrd="4" destOrd="0" parTransId="{BAF302A1-3C51-4827-8CE3-0F6FCB3FC345}" sibTransId="{D046779E-7CCD-4F72-B03F-BAE41E017734}"/>
    <dgm:cxn modelId="{8D186AE4-B969-4C7C-8A7A-3DEA466D1749}" srcId="{D2092C5A-156D-4BD2-84AE-3AD594D64E55}" destId="{B4C54DDD-38F3-4D51-AA55-A8FA0058326E}" srcOrd="2" destOrd="0" parTransId="{FD395AAD-4087-4A96-8FDD-FB145E750F58}" sibTransId="{0D81944B-8ECE-4D07-86D1-AD17DE0B40AC}"/>
    <dgm:cxn modelId="{FB870720-33FB-4E42-9954-BAFC8CF3D1AC}" type="presParOf" srcId="{0EA43930-C978-472F-BDF7-943563F1FB5F}" destId="{99ECA1C0-6505-4033-8024-4D2EF2816A62}" srcOrd="0" destOrd="0" presId="urn:microsoft.com/office/officeart/2005/8/layout/hList1"/>
    <dgm:cxn modelId="{11C956F7-1904-4604-8842-8AE632CF120A}" type="presParOf" srcId="{99ECA1C0-6505-4033-8024-4D2EF2816A62}" destId="{307697FD-F12C-48D7-A566-7100E871D37C}" srcOrd="0" destOrd="0" presId="urn:microsoft.com/office/officeart/2005/8/layout/hList1"/>
    <dgm:cxn modelId="{01B7A17E-F28E-420E-BD55-3CE660407C03}" type="presParOf" srcId="{99ECA1C0-6505-4033-8024-4D2EF2816A62}" destId="{C22D5B5B-9BD0-4288-B289-52095BF870E9}" srcOrd="1" destOrd="0" presId="urn:microsoft.com/office/officeart/2005/8/layout/hList1"/>
    <dgm:cxn modelId="{2A8349EA-5B18-42C3-8D15-5743DC65A0A6}" type="presParOf" srcId="{0EA43930-C978-472F-BDF7-943563F1FB5F}" destId="{67BD9E88-DA5F-4D19-B6D8-A98E9448C2B7}" srcOrd="1" destOrd="0" presId="urn:microsoft.com/office/officeart/2005/8/layout/hList1"/>
    <dgm:cxn modelId="{9D4BE83A-C12D-4476-8586-05DB7916D2E9}" type="presParOf" srcId="{0EA43930-C978-472F-BDF7-943563F1FB5F}" destId="{F3733254-C529-4C69-A4F8-A4388E3EBE36}" srcOrd="2" destOrd="0" presId="urn:microsoft.com/office/officeart/2005/8/layout/hList1"/>
    <dgm:cxn modelId="{234BE087-A177-433D-9064-A891D865C55A}" type="presParOf" srcId="{F3733254-C529-4C69-A4F8-A4388E3EBE36}" destId="{9465F987-E15D-4955-9458-2D28B4025FDA}" srcOrd="0" destOrd="0" presId="urn:microsoft.com/office/officeart/2005/8/layout/hList1"/>
    <dgm:cxn modelId="{D834C320-AED6-46E6-91DD-62C75E5E4D4C}" type="presParOf" srcId="{F3733254-C529-4C69-A4F8-A4388E3EBE36}" destId="{20D48967-F492-48EE-B4DB-6D0C7ADE860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823A99-2788-453A-AECC-8E7DA95B3E53}">
      <dsp:nvSpPr>
        <dsp:cNvPr id="0" name=""/>
        <dsp:cNvSpPr/>
      </dsp:nvSpPr>
      <dsp:spPr>
        <a:xfrm>
          <a:off x="42" y="23544"/>
          <a:ext cx="4105088" cy="1008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500" kern="1200" dirty="0" smtClean="0"/>
            <a:t>消費者</a:t>
          </a:r>
          <a:endParaRPr kumimoji="1" lang="ja-JP" altLang="en-US" sz="3500" kern="1200" dirty="0"/>
        </a:p>
      </dsp:txBody>
      <dsp:txXfrm>
        <a:off x="42" y="23544"/>
        <a:ext cx="4105088" cy="1008000"/>
      </dsp:txXfrm>
    </dsp:sp>
    <dsp:sp modelId="{A374DBA9-340C-4A61-9664-77E13C1ADD02}">
      <dsp:nvSpPr>
        <dsp:cNvPr id="0" name=""/>
        <dsp:cNvSpPr/>
      </dsp:nvSpPr>
      <dsp:spPr>
        <a:xfrm>
          <a:off x="42" y="1031544"/>
          <a:ext cx="4105088" cy="15371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3500" kern="1200" dirty="0" smtClean="0"/>
            <a:t>1</a:t>
          </a:r>
          <a:r>
            <a:rPr kumimoji="1" lang="ja-JP" altLang="en-US" sz="3500" kern="1200" dirty="0" smtClean="0"/>
            <a:t>円でも安い方がお得！</a:t>
          </a:r>
          <a:endParaRPr kumimoji="1" lang="ja-JP" altLang="en-US" sz="3500" kern="1200" dirty="0"/>
        </a:p>
      </dsp:txBody>
      <dsp:txXfrm>
        <a:off x="42" y="1031544"/>
        <a:ext cx="4105088" cy="1537199"/>
      </dsp:txXfrm>
    </dsp:sp>
    <dsp:sp modelId="{CAD87873-6C56-4C13-BE3B-401297229362}">
      <dsp:nvSpPr>
        <dsp:cNvPr id="0" name=""/>
        <dsp:cNvSpPr/>
      </dsp:nvSpPr>
      <dsp:spPr>
        <a:xfrm>
          <a:off x="4679844" y="23544"/>
          <a:ext cx="4105088" cy="1008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500" kern="1200" dirty="0" smtClean="0"/>
            <a:t>生産者</a:t>
          </a:r>
          <a:endParaRPr kumimoji="1" lang="ja-JP" altLang="en-US" sz="3500" kern="1200" dirty="0"/>
        </a:p>
      </dsp:txBody>
      <dsp:txXfrm>
        <a:off x="4679844" y="23544"/>
        <a:ext cx="4105088" cy="1008000"/>
      </dsp:txXfrm>
    </dsp:sp>
    <dsp:sp modelId="{EB32A1E4-2482-48AF-BBEC-F42187EDE774}">
      <dsp:nvSpPr>
        <dsp:cNvPr id="0" name=""/>
        <dsp:cNvSpPr/>
      </dsp:nvSpPr>
      <dsp:spPr>
        <a:xfrm>
          <a:off x="4679844" y="1031544"/>
          <a:ext cx="4105088" cy="15371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500" kern="1200" dirty="0" smtClean="0"/>
            <a:t>利益の最大化！</a:t>
          </a:r>
          <a:endParaRPr kumimoji="1" lang="ja-JP" altLang="en-US" sz="3500" kern="1200" dirty="0"/>
        </a:p>
      </dsp:txBody>
      <dsp:txXfrm>
        <a:off x="4679844" y="1031544"/>
        <a:ext cx="4105088" cy="15371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790C95-891B-423B-9AFB-F5CF5793E370}">
      <dsp:nvSpPr>
        <dsp:cNvPr id="0" name=""/>
        <dsp:cNvSpPr/>
      </dsp:nvSpPr>
      <dsp:spPr>
        <a:xfrm>
          <a:off x="3191487" y="778"/>
          <a:ext cx="1969953" cy="19699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800" kern="1200" dirty="0" smtClean="0"/>
            <a:t>貧困になる</a:t>
          </a:r>
          <a:endParaRPr kumimoji="1" lang="ja-JP" altLang="en-US" sz="1800" kern="1200" dirty="0"/>
        </a:p>
      </dsp:txBody>
      <dsp:txXfrm>
        <a:off x="3191487" y="778"/>
        <a:ext cx="1969953" cy="1969953"/>
      </dsp:txXfrm>
    </dsp:sp>
    <dsp:sp modelId="{736A7E15-FA6A-4DE6-A52A-EF709ACBA97A}">
      <dsp:nvSpPr>
        <dsp:cNvPr id="0" name=""/>
        <dsp:cNvSpPr/>
      </dsp:nvSpPr>
      <dsp:spPr>
        <a:xfrm rot="2160000">
          <a:off x="5099338" y="1514307"/>
          <a:ext cx="524333" cy="664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400" kern="1200"/>
        </a:p>
      </dsp:txBody>
      <dsp:txXfrm rot="2160000">
        <a:off x="5099338" y="1514307"/>
        <a:ext cx="524333" cy="664859"/>
      </dsp:txXfrm>
    </dsp:sp>
    <dsp:sp modelId="{6ACC31DA-3934-490A-A83A-B036506C947F}">
      <dsp:nvSpPr>
        <dsp:cNvPr id="0" name=""/>
        <dsp:cNvSpPr/>
      </dsp:nvSpPr>
      <dsp:spPr>
        <a:xfrm>
          <a:off x="5585579" y="1740188"/>
          <a:ext cx="1969953" cy="196995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/>
            <a:t>価格の安さ、手軽さからファーストフードにはしる</a:t>
          </a:r>
          <a:endParaRPr kumimoji="1" lang="ja-JP" altLang="en-US" sz="1800" kern="1200" dirty="0"/>
        </a:p>
      </dsp:txBody>
      <dsp:txXfrm>
        <a:off x="5585579" y="1740188"/>
        <a:ext cx="1969953" cy="1969953"/>
      </dsp:txXfrm>
    </dsp:sp>
    <dsp:sp modelId="{BA408C94-1611-48C9-A79A-9895A8CFB0DA}">
      <dsp:nvSpPr>
        <dsp:cNvPr id="0" name=""/>
        <dsp:cNvSpPr/>
      </dsp:nvSpPr>
      <dsp:spPr>
        <a:xfrm rot="6480000">
          <a:off x="5855744" y="3785834"/>
          <a:ext cx="524333" cy="664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400" kern="1200"/>
        </a:p>
      </dsp:txBody>
      <dsp:txXfrm rot="6480000">
        <a:off x="5855744" y="3785834"/>
        <a:ext cx="524333" cy="664859"/>
      </dsp:txXfrm>
    </dsp:sp>
    <dsp:sp modelId="{10E10B44-5BE0-4343-810E-B77CCA881629}">
      <dsp:nvSpPr>
        <dsp:cNvPr id="0" name=""/>
        <dsp:cNvSpPr/>
      </dsp:nvSpPr>
      <dsp:spPr>
        <a:xfrm>
          <a:off x="4671117" y="4554612"/>
          <a:ext cx="1969953" cy="19699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/>
            <a:t>肥満や糖尿病になる</a:t>
          </a:r>
          <a:endParaRPr kumimoji="1" lang="ja-JP" altLang="en-US" sz="1800" kern="1200" dirty="0"/>
        </a:p>
      </dsp:txBody>
      <dsp:txXfrm>
        <a:off x="4671117" y="4554612"/>
        <a:ext cx="1969953" cy="1969953"/>
      </dsp:txXfrm>
    </dsp:sp>
    <dsp:sp modelId="{F1E179F9-A447-45EA-8FC0-9B032C22E744}">
      <dsp:nvSpPr>
        <dsp:cNvPr id="0" name=""/>
        <dsp:cNvSpPr/>
      </dsp:nvSpPr>
      <dsp:spPr>
        <a:xfrm rot="10800000">
          <a:off x="3929137" y="5207159"/>
          <a:ext cx="524333" cy="664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400" kern="1200"/>
        </a:p>
      </dsp:txBody>
      <dsp:txXfrm rot="10800000">
        <a:off x="3929137" y="5207159"/>
        <a:ext cx="524333" cy="664859"/>
      </dsp:txXfrm>
    </dsp:sp>
    <dsp:sp modelId="{E107C954-765C-4E8B-BA3E-1A2D41CF08D6}">
      <dsp:nvSpPr>
        <dsp:cNvPr id="0" name=""/>
        <dsp:cNvSpPr/>
      </dsp:nvSpPr>
      <dsp:spPr>
        <a:xfrm>
          <a:off x="1711856" y="4554612"/>
          <a:ext cx="1969953" cy="196995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/>
            <a:t>薬代や治療費がかさむ</a:t>
          </a:r>
          <a:endParaRPr kumimoji="1" lang="ja-JP" altLang="en-US" sz="1800" kern="1200" dirty="0"/>
        </a:p>
      </dsp:txBody>
      <dsp:txXfrm>
        <a:off x="1711856" y="4554612"/>
        <a:ext cx="1969953" cy="1969953"/>
      </dsp:txXfrm>
    </dsp:sp>
    <dsp:sp modelId="{2557CE38-EB81-4CBA-A02C-DC471C855D38}">
      <dsp:nvSpPr>
        <dsp:cNvPr id="0" name=""/>
        <dsp:cNvSpPr/>
      </dsp:nvSpPr>
      <dsp:spPr>
        <a:xfrm rot="15120000">
          <a:off x="1982021" y="3814060"/>
          <a:ext cx="524333" cy="664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400" kern="1200"/>
        </a:p>
      </dsp:txBody>
      <dsp:txXfrm rot="15120000">
        <a:off x="1982021" y="3814060"/>
        <a:ext cx="524333" cy="664859"/>
      </dsp:txXfrm>
    </dsp:sp>
    <dsp:sp modelId="{E8241415-DBDD-4D16-9138-FEBE3843937A}">
      <dsp:nvSpPr>
        <dsp:cNvPr id="0" name=""/>
        <dsp:cNvSpPr/>
      </dsp:nvSpPr>
      <dsp:spPr>
        <a:xfrm>
          <a:off x="797394" y="1740188"/>
          <a:ext cx="1969953" cy="196995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800" kern="1200" dirty="0" smtClean="0"/>
            <a:t>ますます</a:t>
          </a:r>
          <a:endParaRPr kumimoji="1" lang="ja-JP" altLang="en-US" sz="1800" kern="1200" dirty="0"/>
        </a:p>
      </dsp:txBody>
      <dsp:txXfrm>
        <a:off x="797394" y="1740188"/>
        <a:ext cx="1969953" cy="1969953"/>
      </dsp:txXfrm>
    </dsp:sp>
    <dsp:sp modelId="{CFD1784A-A3AC-4F8D-92F1-3CBAE1E3C291}">
      <dsp:nvSpPr>
        <dsp:cNvPr id="0" name=""/>
        <dsp:cNvSpPr/>
      </dsp:nvSpPr>
      <dsp:spPr>
        <a:xfrm rot="19440000">
          <a:off x="2705245" y="1531752"/>
          <a:ext cx="524333" cy="6648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400" kern="1200"/>
        </a:p>
      </dsp:txBody>
      <dsp:txXfrm rot="19440000">
        <a:off x="2705245" y="1531752"/>
        <a:ext cx="524333" cy="66485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7697FD-F12C-48D7-A566-7100E871D37C}">
      <dsp:nvSpPr>
        <dsp:cNvPr id="0" name=""/>
        <dsp:cNvSpPr/>
      </dsp:nvSpPr>
      <dsp:spPr>
        <a:xfrm>
          <a:off x="39" y="57052"/>
          <a:ext cx="3809962" cy="892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100" kern="1200" dirty="0" smtClean="0"/>
            <a:t>ＥＵ</a:t>
          </a:r>
          <a:endParaRPr kumimoji="1" lang="ja-JP" altLang="en-US" sz="3100" kern="1200" dirty="0"/>
        </a:p>
      </dsp:txBody>
      <dsp:txXfrm>
        <a:off x="39" y="57052"/>
        <a:ext cx="3809962" cy="892800"/>
      </dsp:txXfrm>
    </dsp:sp>
    <dsp:sp modelId="{C22D5B5B-9BD0-4288-B289-52095BF870E9}">
      <dsp:nvSpPr>
        <dsp:cNvPr id="0" name=""/>
        <dsp:cNvSpPr/>
      </dsp:nvSpPr>
      <dsp:spPr>
        <a:xfrm>
          <a:off x="39" y="949852"/>
          <a:ext cx="3809962" cy="348889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100" kern="1200" dirty="0" smtClean="0"/>
            <a:t>１．食品の安全性と健康</a:t>
          </a:r>
          <a:endParaRPr kumimoji="1" lang="ja-JP" alt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100" kern="1200" dirty="0" smtClean="0"/>
            <a:t>２．環境保護</a:t>
          </a:r>
          <a:endParaRPr kumimoji="1" lang="ja-JP" alt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100" kern="1200" dirty="0" smtClean="0"/>
            <a:t>３．味</a:t>
          </a:r>
          <a:endParaRPr kumimoji="1" lang="ja-JP" alt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100" kern="1200" dirty="0" smtClean="0"/>
            <a:t>４．自然保全</a:t>
          </a:r>
          <a:endParaRPr kumimoji="1" lang="ja-JP" alt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100" kern="1200" dirty="0" smtClean="0"/>
            <a:t>５．動物福祉</a:t>
          </a:r>
          <a:endParaRPr kumimoji="1" lang="ja-JP" altLang="en-US" sz="3100" kern="1200" dirty="0"/>
        </a:p>
      </dsp:txBody>
      <dsp:txXfrm>
        <a:off x="39" y="949852"/>
        <a:ext cx="3809962" cy="3488895"/>
      </dsp:txXfrm>
    </dsp:sp>
    <dsp:sp modelId="{9465F987-E15D-4955-9458-2D28B4025FDA}">
      <dsp:nvSpPr>
        <dsp:cNvPr id="0" name=""/>
        <dsp:cNvSpPr/>
      </dsp:nvSpPr>
      <dsp:spPr>
        <a:xfrm>
          <a:off x="4343397" y="57052"/>
          <a:ext cx="3809962" cy="892800"/>
        </a:xfrm>
        <a:prstGeom prst="rect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9050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100" kern="1200" dirty="0" smtClean="0"/>
            <a:t>アメリカ</a:t>
          </a:r>
          <a:endParaRPr kumimoji="1" lang="ja-JP" altLang="en-US" sz="3100" kern="1200" dirty="0"/>
        </a:p>
      </dsp:txBody>
      <dsp:txXfrm>
        <a:off x="4343397" y="57052"/>
        <a:ext cx="3809962" cy="892800"/>
      </dsp:txXfrm>
    </dsp:sp>
    <dsp:sp modelId="{20D48967-F492-48EE-B4DB-6D0C7ADE8607}">
      <dsp:nvSpPr>
        <dsp:cNvPr id="0" name=""/>
        <dsp:cNvSpPr/>
      </dsp:nvSpPr>
      <dsp:spPr>
        <a:xfrm>
          <a:off x="4343397" y="949852"/>
          <a:ext cx="3809962" cy="3488895"/>
        </a:xfrm>
        <a:prstGeom prst="rect">
          <a:avLst/>
        </a:prstGeom>
        <a:solidFill>
          <a:schemeClr val="accent5">
            <a:tint val="40000"/>
            <a:alpha val="90000"/>
            <a:hueOff val="-9879240"/>
            <a:satOff val="-11387"/>
            <a:lumOff val="-155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9879240"/>
              <a:satOff val="-11387"/>
              <a:lumOff val="-1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100" kern="1200" dirty="0" smtClean="0"/>
            <a:t>１．健康と栄養</a:t>
          </a:r>
          <a:endParaRPr kumimoji="1" lang="ja-JP" alt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100" kern="1200" dirty="0" smtClean="0"/>
            <a:t>２．味</a:t>
          </a:r>
          <a:endParaRPr kumimoji="1" lang="ja-JP" alt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100" kern="1200" dirty="0" smtClean="0"/>
            <a:t>３．食品の安全性</a:t>
          </a:r>
          <a:endParaRPr kumimoji="1" lang="ja-JP" alt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3100" kern="1200" dirty="0" smtClean="0"/>
            <a:t>４．環境</a:t>
          </a:r>
          <a:endParaRPr kumimoji="1" lang="ja-JP" altLang="en-US" sz="3100" kern="1200" dirty="0"/>
        </a:p>
      </dsp:txBody>
      <dsp:txXfrm>
        <a:off x="4343397" y="949852"/>
        <a:ext cx="3809962" cy="3488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DEE9C-C475-4558-8862-A76910DA117A}" type="datetimeFigureOut">
              <a:rPr kumimoji="1" lang="ja-JP" altLang="en-US" smtClean="0"/>
              <a:pPr/>
              <a:t>2012/5/21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EB6DE-267C-4A54-B0A3-A12EDE7F210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EB6DE-267C-4A54-B0A3-A12EDE7F2107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FD0782F-5F6D-4EE2-B25D-7EAEE889C82C}" type="datetimeFigureOut">
              <a:rPr kumimoji="1" lang="ja-JP" altLang="en-US" smtClean="0"/>
              <a:pPr/>
              <a:t>2012/5/21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BEB49D-31A7-487E-8C61-8EB3061A201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782F-5F6D-4EE2-B25D-7EAEE889C82C}" type="datetimeFigureOut">
              <a:rPr kumimoji="1" lang="ja-JP" altLang="en-US" smtClean="0"/>
              <a:pPr/>
              <a:t>2012/5/21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B49D-31A7-487E-8C61-8EB3061A201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FD0782F-5F6D-4EE2-B25D-7EAEE889C82C}" type="datetimeFigureOut">
              <a:rPr kumimoji="1" lang="ja-JP" altLang="en-US" smtClean="0"/>
              <a:pPr/>
              <a:t>2012/5/21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EBEB49D-31A7-487E-8C61-8EB3061A201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782F-5F6D-4EE2-B25D-7EAEE889C82C}" type="datetimeFigureOut">
              <a:rPr kumimoji="1" lang="ja-JP" altLang="en-US" smtClean="0"/>
              <a:pPr/>
              <a:t>2012/5/21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BEB49D-31A7-487E-8C61-8EB3061A201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7" name="正方形/長方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782F-5F6D-4EE2-B25D-7EAEE889C82C}" type="datetimeFigureOut">
              <a:rPr kumimoji="1" lang="ja-JP" altLang="en-US" smtClean="0"/>
              <a:pPr/>
              <a:t>2012/5/21</a:t>
            </a:fld>
            <a:endParaRPr kumimoji="1" lang="ja-JP" altLang="en-US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EBEB49D-31A7-487E-8C61-8EB3061A201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FD0782F-5F6D-4EE2-B25D-7EAEE889C82C}" type="datetimeFigureOut">
              <a:rPr kumimoji="1" lang="ja-JP" altLang="en-US" smtClean="0"/>
              <a:pPr/>
              <a:t>2012/5/21</a:t>
            </a:fld>
            <a:endParaRPr kumimoji="1" lang="ja-JP" altLang="en-US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EBEB49D-31A7-487E-8C61-8EB3061A201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FD0782F-5F6D-4EE2-B25D-7EAEE889C82C}" type="datetimeFigureOut">
              <a:rPr kumimoji="1" lang="ja-JP" altLang="en-US" smtClean="0"/>
              <a:pPr/>
              <a:t>2012/5/21</a:t>
            </a:fld>
            <a:endParaRPr kumimoji="1" lang="ja-JP" altLang="en-US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EBEB49D-31A7-487E-8C61-8EB3061A201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1" lang="ja-JP" altLang="en-US"/>
          </a:p>
        </p:txBody>
      </p:sp>
      <p:sp>
        <p:nvSpPr>
          <p:cNvPr id="16" name="テキスト プレースホル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782F-5F6D-4EE2-B25D-7EAEE889C82C}" type="datetimeFigureOut">
              <a:rPr kumimoji="1" lang="ja-JP" altLang="en-US" smtClean="0"/>
              <a:pPr/>
              <a:t>2012/5/21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BEB49D-31A7-487E-8C61-8EB3061A201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782F-5F6D-4EE2-B25D-7EAEE889C82C}" type="datetimeFigureOut">
              <a:rPr kumimoji="1" lang="ja-JP" altLang="en-US" smtClean="0"/>
              <a:pPr/>
              <a:t>2012/5/21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BEB49D-31A7-487E-8C61-8EB3061A201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782F-5F6D-4EE2-B25D-7EAEE889C82C}" type="datetimeFigureOut">
              <a:rPr kumimoji="1" lang="ja-JP" altLang="en-US" smtClean="0"/>
              <a:pPr/>
              <a:t>2012/5/21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BEB49D-31A7-487E-8C61-8EB3061A201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8" name="正方形/長方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FD0782F-5F6D-4EE2-B25D-7EAEE889C82C}" type="datetimeFigureOut">
              <a:rPr kumimoji="1" lang="ja-JP" altLang="en-US" smtClean="0"/>
              <a:pPr/>
              <a:t>2012/5/21</a:t>
            </a:fld>
            <a:endParaRPr kumimoji="1" lang="ja-JP" altLang="en-US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EBEB49D-31A7-487E-8C61-8EB3061A201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FD0782F-5F6D-4EE2-B25D-7EAEE889C82C}" type="datetimeFigureOut">
              <a:rPr kumimoji="1" lang="ja-JP" altLang="en-US" smtClean="0"/>
              <a:pPr/>
              <a:t>2012/5/21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EBEB49D-31A7-487E-8C61-8EB3061A201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lib.ruralnet.or.jp/libnews/nishio/nishio024.htm" TargetMode="External"/><Relationship Id="rId2" Type="http://schemas.openxmlformats.org/officeDocument/2006/relationships/hyperlink" Target="http://www.hungerfree.net/special/20_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sm.excite.co.jp/art/rid_E1295540539005/pid_1.html" TargetMode="External"/><Relationship Id="rId4" Type="http://schemas.openxmlformats.org/officeDocument/2006/relationships/hyperlink" Target="http://yamachanblog.under.moo.jp/?eid=38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imagesCAMWPJ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59"/>
            <a:ext cx="9144001" cy="6851941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695728" y="3068960"/>
            <a:ext cx="2448272" cy="1828800"/>
          </a:xfrm>
        </p:spPr>
        <p:txBody>
          <a:bodyPr/>
          <a:lstStyle/>
          <a:p>
            <a:r>
              <a:rPr kumimoji="1" lang="ja-JP" altLang="en-US" dirty="0" smtClean="0"/>
              <a:t>食と農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580112" y="5517232"/>
            <a:ext cx="3744416" cy="68580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１００６５０５ｃ　磯貝咲知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実態４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カロリー計算あたり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番安いのがハンバーガー</a:t>
            </a:r>
            <a:endParaRPr kumimoji="1" lang="ja-JP" altLang="en-US" dirty="0"/>
          </a:p>
        </p:txBody>
      </p:sp>
      <p:pic>
        <p:nvPicPr>
          <p:cNvPr id="4" name="図 3" descr="imagesCABVHS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883" y="2276872"/>
            <a:ext cx="8088347" cy="3943697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-180528" y="-171400"/>
            <a:ext cx="9649072" cy="7200800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" name="図表 4"/>
          <p:cNvGraphicFramePr/>
          <p:nvPr/>
        </p:nvGraphicFramePr>
        <p:xfrm>
          <a:off x="251520" y="188640"/>
          <a:ext cx="8352928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実態５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 smtClean="0"/>
              <a:t>“ピンクスライム肉”</a:t>
            </a:r>
            <a:endParaRPr lang="en-US" altLang="ja-JP" dirty="0" smtClean="0"/>
          </a:p>
          <a:p>
            <a:r>
              <a:rPr lang="ja-JP" altLang="en-US" dirty="0" smtClean="0"/>
              <a:t>くず</a:t>
            </a:r>
            <a:r>
              <a:rPr kumimoji="1" lang="ja-JP" altLang="en-US" dirty="0" smtClean="0"/>
              <a:t>肉をアンモニアなどで殺菌消毒したもの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図 3" descr="image_119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708920"/>
            <a:ext cx="6684481" cy="4437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imagesCAYTYDB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916832"/>
            <a:ext cx="3377927" cy="382618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環境・エネルギー問題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539552" y="1844824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「石油を食べている？！」</a:t>
            </a:r>
            <a:endParaRPr kumimoji="1" lang="en-US" altLang="ja-JP" dirty="0" smtClean="0"/>
          </a:p>
          <a:p>
            <a:pPr>
              <a:buNone/>
            </a:pPr>
            <a:r>
              <a:rPr lang="en-US" altLang="ja-JP" sz="2400" dirty="0" smtClean="0"/>
              <a:t>Ex.) </a:t>
            </a:r>
            <a:r>
              <a:rPr lang="ja-JP" altLang="en-US" sz="2400" dirty="0" smtClean="0"/>
              <a:t>ハウス栽培のトマト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個＝牛乳ビン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本分の石油</a:t>
            </a:r>
            <a:endParaRPr kumimoji="1" lang="en-US" altLang="ja-JP" sz="2400" dirty="0" smtClean="0"/>
          </a:p>
          <a:p>
            <a:pPr>
              <a:buNone/>
            </a:pPr>
            <a:endParaRPr kumimoji="1" lang="en-US" altLang="ja-JP" dirty="0" smtClean="0"/>
          </a:p>
          <a:p>
            <a:r>
              <a:rPr lang="ja-JP" altLang="en-US" dirty="0" smtClean="0"/>
              <a:t>世界各地から輸送されている生産物供給ルートの遠距離化</a:t>
            </a:r>
            <a:r>
              <a:rPr lang="en-US" altLang="ja-JP" dirty="0" smtClean="0"/>
              <a:t>….</a:t>
            </a:r>
            <a:r>
              <a:rPr lang="ja-JP" altLang="en-US" dirty="0" smtClean="0"/>
              <a:t>最大４万</a:t>
            </a:r>
            <a:r>
              <a:rPr lang="en-US" altLang="ja-JP" dirty="0" smtClean="0"/>
              <a:t>9000</a:t>
            </a:r>
            <a:r>
              <a:rPr lang="ja-JP" altLang="en-US" dirty="0" smtClean="0"/>
              <a:t>マイルに！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　　　　　　　　</a:t>
            </a:r>
            <a:r>
              <a:rPr lang="en-US" altLang="ja-JP" dirty="0" smtClean="0"/>
              <a:t>**</a:t>
            </a:r>
            <a:r>
              <a:rPr lang="ja-JP" altLang="en-US" dirty="0" smtClean="0"/>
              <a:t>地球一周</a:t>
            </a:r>
            <a:r>
              <a:rPr lang="en-US" altLang="ja-JP" dirty="0" smtClean="0"/>
              <a:t>3</a:t>
            </a:r>
            <a:r>
              <a:rPr lang="ja-JP" altLang="en-US" dirty="0" smtClean="0"/>
              <a:t>万</a:t>
            </a:r>
            <a:r>
              <a:rPr lang="en-US" altLang="ja-JP" dirty="0" smtClean="0"/>
              <a:t>4000</a:t>
            </a:r>
            <a:r>
              <a:rPr lang="ja-JP" altLang="en-US" dirty="0" smtClean="0"/>
              <a:t>マイル</a:t>
            </a:r>
            <a:r>
              <a:rPr lang="en-US" altLang="ja-JP" dirty="0" smtClean="0"/>
              <a:t>**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石油は枯渇資源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石油価格高騰によって左右される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図 3" descr="wakeuplittlesticker-thumbnai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628364"/>
            <a:ext cx="2246417" cy="1869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貧困・食糧問題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「緑の革命」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低賃金労働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投資費＞収入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飢餓・</a:t>
            </a:r>
            <a:r>
              <a:rPr kumimoji="1" lang="ja-JP" altLang="en-US" dirty="0" smtClean="0"/>
              <a:t>食糧危機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図 3" descr="m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717032"/>
            <a:ext cx="3810000" cy="2527300"/>
          </a:xfrm>
          <a:prstGeom prst="rect">
            <a:avLst/>
          </a:prstGeom>
        </p:spPr>
      </p:pic>
      <p:pic>
        <p:nvPicPr>
          <p:cNvPr id="5" name="図 4" descr="imagesCA0NSBY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701086"/>
            <a:ext cx="2755007" cy="2063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imagesCA58AQ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619"/>
            <a:ext cx="9144000" cy="6868619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8153400" cy="3776464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「安い」の裏にあるカラクリを</a:t>
            </a:r>
            <a:r>
              <a:rPr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私たち消費者は知っておくべき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quarter" idx="1"/>
          </p:nvPr>
        </p:nvSpPr>
        <p:spPr>
          <a:xfrm>
            <a:off x="755576" y="4149080"/>
            <a:ext cx="7632848" cy="2448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ja-JP" altLang="en-US" sz="4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「嫌なら買うな」という批判</a:t>
            </a:r>
            <a:r>
              <a:rPr lang="en-US" altLang="ja-JP" sz="4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4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4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「嫌だから買わない」という選択</a:t>
            </a:r>
            <a:endParaRPr kumimoji="1" lang="ja-JP" alt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imagesCAM5KGY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0402"/>
            <a:ext cx="9144000" cy="643895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53400" cy="990600"/>
          </a:xfrm>
        </p:spPr>
        <p:txBody>
          <a:bodyPr/>
          <a:lstStyle/>
          <a:p>
            <a:r>
              <a:rPr kumimoji="1" lang="ja-JP" altLang="en-US" dirty="0" smtClean="0"/>
              <a:t>わたしたちにできること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3096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dirty="0" smtClean="0">
                <a:solidFill>
                  <a:schemeClr val="accent2"/>
                </a:solidFill>
              </a:rPr>
              <a:t>労働者</a:t>
            </a:r>
            <a:r>
              <a:rPr lang="ja-JP" altLang="en-US" dirty="0" smtClean="0"/>
              <a:t>や</a:t>
            </a:r>
            <a:r>
              <a:rPr lang="ja-JP" altLang="en-US" dirty="0" smtClean="0">
                <a:solidFill>
                  <a:srgbClr val="92D050"/>
                </a:solidFill>
              </a:rPr>
              <a:t>動物</a:t>
            </a:r>
            <a:r>
              <a:rPr lang="ja-JP" altLang="en-US" dirty="0" smtClean="0"/>
              <a:t>に優しい、</a:t>
            </a:r>
            <a:r>
              <a:rPr lang="ja-JP" altLang="en-US" dirty="0" smtClean="0">
                <a:solidFill>
                  <a:srgbClr val="00B0F0"/>
                </a:solidFill>
              </a:rPr>
              <a:t>環境</a:t>
            </a:r>
            <a:r>
              <a:rPr lang="ja-JP" altLang="en-US" dirty="0" smtClean="0"/>
              <a:t>を大事にする企業から買う</a:t>
            </a:r>
            <a:endParaRPr lang="en-US" altLang="ja-JP" dirty="0" smtClean="0"/>
          </a:p>
          <a:p>
            <a:r>
              <a:rPr lang="ja-JP" altLang="en-US" dirty="0" smtClean="0"/>
              <a:t>スーパーに行ったら</a:t>
            </a:r>
            <a:r>
              <a:rPr lang="ja-JP" altLang="en-US" dirty="0" smtClean="0">
                <a:solidFill>
                  <a:schemeClr val="accent2"/>
                </a:solidFill>
              </a:rPr>
              <a:t>旬</a:t>
            </a:r>
            <a:r>
              <a:rPr lang="ja-JP" altLang="en-US" dirty="0" smtClean="0"/>
              <a:t>のものを買う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00B050"/>
                </a:solidFill>
              </a:rPr>
              <a:t>有機食品</a:t>
            </a:r>
            <a:r>
              <a:rPr lang="ja-JP" altLang="en-US" dirty="0" smtClean="0"/>
              <a:t>を買う</a:t>
            </a:r>
            <a:endParaRPr lang="en-US" altLang="ja-JP" dirty="0" smtClean="0"/>
          </a:p>
          <a:p>
            <a:r>
              <a:rPr lang="ja-JP" altLang="en-US" dirty="0" smtClean="0"/>
              <a:t>ラベルを読んで</a:t>
            </a:r>
            <a:r>
              <a:rPr lang="ja-JP" altLang="en-US" dirty="0" smtClean="0">
                <a:solidFill>
                  <a:schemeClr val="accent1"/>
                </a:solidFill>
              </a:rPr>
              <a:t>成分</a:t>
            </a:r>
            <a:r>
              <a:rPr lang="ja-JP" altLang="en-US" dirty="0" smtClean="0"/>
              <a:t>を知る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FFC000"/>
                </a:solidFill>
              </a:rPr>
              <a:t>地産食品</a:t>
            </a:r>
            <a:r>
              <a:rPr lang="ja-JP" altLang="en-US" dirty="0" smtClean="0"/>
              <a:t>を買う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92D050"/>
                </a:solidFill>
              </a:rPr>
              <a:t>農家の直販</a:t>
            </a:r>
            <a:r>
              <a:rPr lang="ja-JP" altLang="en-US" dirty="0" smtClean="0"/>
              <a:t>で買う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chemeClr val="accent1"/>
                </a:solidFill>
              </a:rPr>
              <a:t>家庭菜園</a:t>
            </a:r>
            <a:r>
              <a:rPr lang="ja-JP" altLang="en-US" dirty="0" smtClean="0"/>
              <a:t>を楽しむ（たとえ小さくても）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chemeClr val="accent2"/>
                </a:solidFill>
              </a:rPr>
              <a:t>家族</a:t>
            </a:r>
            <a:r>
              <a:rPr lang="ja-JP" altLang="en-US" dirty="0" smtClean="0"/>
              <a:t>みんなで</a:t>
            </a:r>
            <a:r>
              <a:rPr lang="ja-JP" altLang="en-US" dirty="0" smtClean="0">
                <a:solidFill>
                  <a:schemeClr val="accent5"/>
                </a:solidFill>
              </a:rPr>
              <a:t>料理</a:t>
            </a:r>
            <a:r>
              <a:rPr lang="ja-JP" altLang="en-US" dirty="0" smtClean="0"/>
              <a:t>を作り、家族そろって食べる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FF99FF"/>
                </a:solidFill>
              </a:rPr>
              <a:t>健康な給食</a:t>
            </a:r>
            <a:r>
              <a:rPr lang="ja-JP" altLang="en-US" dirty="0" smtClean="0"/>
              <a:t>を教育委員会に要求する</a:t>
            </a:r>
            <a:endParaRPr lang="en-US" altLang="ja-JP" dirty="0" smtClean="0"/>
          </a:p>
          <a:p>
            <a:r>
              <a:rPr lang="ja-JP" altLang="en-US" dirty="0" smtClean="0"/>
              <a:t>食品</a:t>
            </a:r>
            <a:r>
              <a:rPr lang="ja-JP" altLang="en-US" dirty="0" smtClean="0">
                <a:solidFill>
                  <a:srgbClr val="FFC000"/>
                </a:solidFill>
              </a:rPr>
              <a:t>安全基準の強化</a:t>
            </a:r>
            <a:r>
              <a:rPr lang="ja-JP" altLang="en-US" dirty="0" smtClean="0"/>
              <a:t>を議会に求める</a:t>
            </a:r>
            <a:endParaRPr kumimoji="1" lang="ja-JP" altLang="en-US" dirty="0"/>
          </a:p>
        </p:txBody>
      </p:sp>
      <p:sp>
        <p:nvSpPr>
          <p:cNvPr id="6" name="雲形吹き出し 5"/>
          <p:cNvSpPr/>
          <p:nvPr/>
        </p:nvSpPr>
        <p:spPr>
          <a:xfrm>
            <a:off x="395536" y="1052736"/>
            <a:ext cx="8568952" cy="4608512"/>
          </a:xfrm>
          <a:prstGeom prst="cloudCallout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ja-JP" alt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「地産地消」</a:t>
            </a:r>
            <a:r>
              <a:rPr lang="ja-JP" alt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と</a:t>
            </a:r>
            <a:endParaRPr lang="en-US" altLang="ja-JP" sz="3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ja-JP" alt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「有機農法」</a:t>
            </a:r>
            <a:r>
              <a:rPr lang="ja-JP" alt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を軸に</a:t>
            </a:r>
            <a:endParaRPr lang="en-US" altLang="ja-JP" sz="3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ja-JP" alt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地域に根付いた農業</a:t>
            </a:r>
            <a:endParaRPr lang="en-US" altLang="ja-JP" sz="4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ja-JP" alt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を行う！</a:t>
            </a:r>
          </a:p>
          <a:p>
            <a:pPr algn="ctr"/>
            <a:endParaRPr kumimoji="1" lang="en-US" altLang="ja-JP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imagesCAQH5FQ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5" name="正方形/長方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これによって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683568" y="1844824"/>
            <a:ext cx="8153400" cy="2952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1" lang="en-US" altLang="ja-JP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1" lang="ja-JP" altLang="en-US" sz="29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１．食の安全</a:t>
            </a:r>
            <a:endParaRPr kumimoji="1" lang="en-US" altLang="ja-JP" sz="29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ja-JP" alt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２</a:t>
            </a:r>
            <a:r>
              <a:rPr lang="en-US" altLang="ja-JP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kumimoji="1" lang="ja-JP" altLang="en-US" sz="29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環境・エネルギー問題</a:t>
            </a:r>
            <a:endParaRPr kumimoji="1" lang="en-US" altLang="ja-JP" sz="29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ja-JP" altLang="en-US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３</a:t>
            </a:r>
            <a:r>
              <a:rPr lang="en-US" altLang="ja-JP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kumimoji="1" lang="ja-JP" altLang="en-US" sz="29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貧困・食糧問題</a:t>
            </a:r>
            <a:endParaRPr kumimoji="1" lang="en-US" altLang="ja-JP" sz="29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1" lang="en-US" altLang="ja-JP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55576" y="4581128"/>
            <a:ext cx="7710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 </a:t>
            </a:r>
            <a:r>
              <a:rPr lang="ja-JP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地域コミュニティの創出</a:t>
            </a:r>
            <a:endParaRPr lang="ja-JP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1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591" y="0"/>
            <a:ext cx="9156592" cy="685800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700808"/>
            <a:ext cx="9144000" cy="259228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◎提言◎</a:t>
            </a:r>
            <a:r>
              <a:rPr kumimoji="1" lang="en-US" altLang="ja-JP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kumimoji="1" lang="en-US" altLang="ja-JP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有機農業を国の政策として助成していく！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有機農業の課題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5257800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時間と手間がかかる</a:t>
            </a:r>
            <a:endParaRPr kumimoji="1" lang="en-US" altLang="ja-JP" sz="3600" dirty="0" smtClean="0"/>
          </a:p>
          <a:p>
            <a:pPr>
              <a:buNone/>
            </a:pPr>
            <a:r>
              <a:rPr lang="en-US" altLang="ja-JP" dirty="0" smtClean="0">
                <a:solidFill>
                  <a:schemeClr val="accent4"/>
                </a:solidFill>
              </a:rPr>
              <a:t>Ex.)</a:t>
            </a:r>
            <a:r>
              <a:rPr lang="ja-JP" altLang="en-US" dirty="0" smtClean="0">
                <a:solidFill>
                  <a:schemeClr val="accent4"/>
                </a:solidFill>
              </a:rPr>
              <a:t>除草　農薬なし：</a:t>
            </a:r>
            <a:r>
              <a:rPr lang="en-US" altLang="ja-JP" dirty="0" smtClean="0">
                <a:solidFill>
                  <a:schemeClr val="accent4"/>
                </a:solidFill>
              </a:rPr>
              <a:t>50</a:t>
            </a:r>
            <a:r>
              <a:rPr lang="ja-JP" altLang="en-US" dirty="0" smtClean="0">
                <a:solidFill>
                  <a:schemeClr val="accent4"/>
                </a:solidFill>
              </a:rPr>
              <a:t>時間</a:t>
            </a:r>
            <a:endParaRPr lang="en-US" altLang="ja-JP" dirty="0" smtClean="0">
              <a:solidFill>
                <a:schemeClr val="accent4"/>
              </a:solidFill>
            </a:endParaRPr>
          </a:p>
          <a:p>
            <a:pPr>
              <a:buNone/>
            </a:pPr>
            <a:r>
              <a:rPr kumimoji="1" lang="ja-JP" altLang="en-US" dirty="0" smtClean="0">
                <a:solidFill>
                  <a:schemeClr val="accent4"/>
                </a:solidFill>
              </a:rPr>
              <a:t>　　　　     農薬あり：</a:t>
            </a:r>
            <a:r>
              <a:rPr kumimoji="1" lang="en-US" altLang="ja-JP" dirty="0" smtClean="0">
                <a:solidFill>
                  <a:schemeClr val="accent4"/>
                </a:solidFill>
              </a:rPr>
              <a:t>2</a:t>
            </a:r>
            <a:r>
              <a:rPr kumimoji="1" lang="ja-JP" altLang="en-US" dirty="0" smtClean="0">
                <a:solidFill>
                  <a:schemeClr val="accent4"/>
                </a:solidFill>
              </a:rPr>
              <a:t>時間　（</a:t>
            </a:r>
            <a:r>
              <a:rPr kumimoji="1" lang="en-US" altLang="ja-JP" dirty="0" smtClean="0">
                <a:solidFill>
                  <a:schemeClr val="accent4"/>
                </a:solidFill>
              </a:rPr>
              <a:t>10</a:t>
            </a:r>
            <a:r>
              <a:rPr kumimoji="1" lang="ja-JP" altLang="en-US" dirty="0" smtClean="0">
                <a:solidFill>
                  <a:schemeClr val="accent4"/>
                </a:solidFill>
              </a:rPr>
              <a:t>アールあたり）</a:t>
            </a:r>
            <a:endParaRPr kumimoji="1" lang="en-US" altLang="ja-JP" dirty="0" smtClean="0">
              <a:solidFill>
                <a:schemeClr val="accent4"/>
              </a:solidFill>
            </a:endParaRPr>
          </a:p>
          <a:p>
            <a:r>
              <a:rPr lang="ja-JP" altLang="en-US" sz="3600" dirty="0" smtClean="0"/>
              <a:t>技術面</a:t>
            </a:r>
            <a:endParaRPr lang="en-US" altLang="ja-JP" sz="3600" dirty="0" smtClean="0"/>
          </a:p>
          <a:p>
            <a:pPr>
              <a:buNone/>
            </a:pPr>
            <a:r>
              <a:rPr lang="ja-JP" altLang="en-US" sz="2800" dirty="0" smtClean="0">
                <a:solidFill>
                  <a:schemeClr val="accent3"/>
                </a:solidFill>
              </a:rPr>
              <a:t>ノウハウを知らず始めるのは難しい</a:t>
            </a:r>
            <a:endParaRPr lang="en-US" altLang="ja-JP" sz="2800" dirty="0" smtClean="0">
              <a:solidFill>
                <a:schemeClr val="accent3"/>
              </a:solidFill>
            </a:endParaRPr>
          </a:p>
          <a:p>
            <a:pPr>
              <a:buNone/>
            </a:pPr>
            <a:endParaRPr lang="en-US" altLang="ja-JP" sz="2800" dirty="0" smtClean="0"/>
          </a:p>
          <a:p>
            <a:r>
              <a:rPr kumimoji="1" lang="ja-JP" altLang="en-US" sz="3600" dirty="0" smtClean="0"/>
              <a:t>収入面</a:t>
            </a:r>
            <a:endParaRPr kumimoji="1" lang="en-US" altLang="ja-JP" sz="3600" dirty="0" smtClean="0"/>
          </a:p>
          <a:p>
            <a:pPr>
              <a:buNone/>
            </a:pPr>
            <a:r>
              <a:rPr lang="ja-JP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かかった労働力と費用に見合った価格で出回らない　</a:t>
            </a:r>
            <a:endParaRPr lang="en-US" altLang="ja-JP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ja-JP" alt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市場において価格が適正に評価されない</a:t>
            </a:r>
            <a:endParaRPr lang="en-US" altLang="ja-JP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en-US" altLang="ja-JP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円形吹き出し 4"/>
          <p:cNvSpPr/>
          <p:nvPr/>
        </p:nvSpPr>
        <p:spPr>
          <a:xfrm>
            <a:off x="5076056" y="188640"/>
            <a:ext cx="3528392" cy="2304256"/>
          </a:xfrm>
          <a:prstGeom prst="wedgeEllipseCallout">
            <a:avLst>
              <a:gd name="adj1" fmla="val 62816"/>
              <a:gd name="adj2" fmla="val 5622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日本の有機農業実施面積率は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たったの０．１％！</a:t>
            </a:r>
            <a:endParaRPr lang="en-US" altLang="ja-JP" dirty="0" smtClean="0"/>
          </a:p>
          <a:p>
            <a:pPr algn="ctr"/>
            <a:r>
              <a:rPr kumimoji="1" lang="en-US" altLang="ja-JP" dirty="0" smtClean="0"/>
              <a:t>96</a:t>
            </a:r>
            <a:r>
              <a:rPr kumimoji="1" lang="ja-JP" altLang="en-US" dirty="0" smtClean="0"/>
              <a:t>カ国中</a:t>
            </a:r>
            <a:r>
              <a:rPr kumimoji="1" lang="en-US" altLang="ja-JP" dirty="0" smtClean="0"/>
              <a:t>62</a:t>
            </a:r>
            <a:r>
              <a:rPr kumimoji="1" lang="ja-JP" altLang="en-US" dirty="0" smtClean="0"/>
              <a:t>位！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2003</a:t>
            </a:r>
            <a:r>
              <a:rPr kumimoji="1" lang="ja-JP" altLang="en-US" dirty="0" smtClean="0"/>
              <a:t>年）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有機農業の課題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kumimoji="1" lang="ja-JP" altLang="en-US" dirty="0" smtClean="0"/>
              <a:t>有機ＪＡＳ認定の弊害</a:t>
            </a:r>
            <a:endParaRPr kumimoji="1" lang="ja-JP" altLang="en-US" dirty="0"/>
          </a:p>
        </p:txBody>
      </p:sp>
      <p:pic>
        <p:nvPicPr>
          <p:cNvPr id="4" name="図 3" descr="944_img5_image187-T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8124403" cy="4518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4810546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 smtClean="0"/>
              <a:t>Ｑ．スーパー</a:t>
            </a:r>
            <a:r>
              <a:rPr lang="ja-JP" altLang="en-US" dirty="0"/>
              <a:t>に買い物に</a:t>
            </a:r>
            <a:r>
              <a:rPr lang="ja-JP" altLang="en-US" dirty="0" smtClean="0"/>
              <a:t>行った時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何を基準に買いますか？</a:t>
            </a:r>
            <a:r>
              <a:rPr lang="ja-JP" altLang="en-US" dirty="0"/>
              <a:t/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4077072"/>
            <a:ext cx="8229600" cy="2049091"/>
          </a:xfrm>
        </p:spPr>
        <p:txBody>
          <a:bodyPr/>
          <a:lstStyle/>
          <a:p>
            <a:pPr>
              <a:buNone/>
            </a:pP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日本の課題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altLang="ja-JP" dirty="0" smtClean="0"/>
          </a:p>
          <a:p>
            <a:r>
              <a:rPr lang="ja-JP" altLang="en-US" dirty="0" smtClean="0"/>
              <a:t>有機農業を“特定ＪＡＳ”という「特別な作り方」として閉じ込めてしまっている</a:t>
            </a:r>
            <a:endParaRPr lang="en-US" altLang="ja-JP" dirty="0" smtClean="0"/>
          </a:p>
          <a:p>
            <a:r>
              <a:rPr lang="ja-JP" altLang="en-US" dirty="0" smtClean="0"/>
              <a:t>個々の農家に対する支援策がない</a:t>
            </a:r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改善</a:t>
            </a:r>
            <a:endParaRPr lang="en-US" altLang="ja-JP" dirty="0" smtClean="0"/>
          </a:p>
          <a:p>
            <a:r>
              <a:rPr lang="ja-JP" altLang="en-US" dirty="0" smtClean="0"/>
              <a:t>農業政策の一環として有機農業を促進し、有機農業者を資金的にもサポートする制度の確立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imagesCA70Y3U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933365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-819472"/>
            <a:ext cx="9144000" cy="8685584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53400" cy="990600"/>
          </a:xfrm>
        </p:spPr>
        <p:txBody>
          <a:bodyPr/>
          <a:lstStyle/>
          <a:p>
            <a:r>
              <a:rPr kumimoji="1" lang="ja-JP" altLang="en-US" dirty="0" smtClean="0"/>
              <a:t>有機農業の位置づけ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sz="quarter" idx="1"/>
          </p:nvPr>
        </p:nvGraphicFramePr>
        <p:xfrm>
          <a:off x="611560" y="1844824"/>
          <a:ext cx="822960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395536" y="4941168"/>
            <a:ext cx="4320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accent2"/>
                </a:solidFill>
              </a:rPr>
              <a:t>＊政府が支援＊</a:t>
            </a:r>
            <a:endParaRPr kumimoji="1" lang="en-US" altLang="ja-JP" sz="2800" dirty="0" smtClean="0">
              <a:solidFill>
                <a:schemeClr val="accent2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accent2"/>
                </a:solidFill>
              </a:rPr>
              <a:t>有機農業は</a:t>
            </a:r>
            <a:endParaRPr lang="en-US" altLang="ja-JP" sz="2400" dirty="0" smtClean="0">
              <a:solidFill>
                <a:schemeClr val="accent2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accent2"/>
                </a:solidFill>
              </a:rPr>
              <a:t>「社会に便益を与えている」から</a:t>
            </a:r>
            <a:endParaRPr lang="en-US" altLang="ja-JP" sz="2400" dirty="0" smtClean="0">
              <a:solidFill>
                <a:schemeClr val="accent2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accent2"/>
                </a:solidFill>
              </a:rPr>
              <a:t>その対価を支給</a:t>
            </a:r>
            <a:endParaRPr lang="en-US" altLang="ja-JP" sz="2400" dirty="0" smtClean="0">
              <a:solidFill>
                <a:schemeClr val="accent2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48064" y="5013176"/>
            <a:ext cx="36724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accent3">
                    <a:lumMod val="75000"/>
                  </a:schemeClr>
                </a:solidFill>
              </a:rPr>
              <a:t>＊市場主導＊</a:t>
            </a:r>
            <a:endParaRPr kumimoji="1" lang="en-US" altLang="ja-JP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accent3">
                    <a:lumMod val="75000"/>
                  </a:schemeClr>
                </a:solidFill>
              </a:rPr>
              <a:t>有機農産物マーケットの</a:t>
            </a:r>
            <a:endParaRPr lang="en-US" altLang="ja-JP" sz="24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accent3">
                    <a:lumMod val="75000"/>
                  </a:schemeClr>
                </a:solidFill>
              </a:rPr>
              <a:t>発展を支援</a:t>
            </a:r>
            <a:endParaRPr kumimoji="1" lang="ja-JP" alt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kumimoji="1" lang="ja-JP" altLang="en-US" dirty="0" smtClean="0"/>
              <a:t>＊ＥＵ</a:t>
            </a:r>
            <a:endParaRPr kumimoji="1" lang="en-US" altLang="ja-JP" dirty="0" smtClean="0"/>
          </a:p>
          <a:p>
            <a:pPr>
              <a:buNone/>
            </a:pPr>
            <a:r>
              <a:rPr lang="en-US" altLang="ja-JP" dirty="0" smtClean="0"/>
              <a:t>1985</a:t>
            </a:r>
            <a:r>
              <a:rPr lang="ja-JP" altLang="en-US" dirty="0" smtClean="0"/>
              <a:t>年　「環境直接支払制度」</a:t>
            </a: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＊韓国</a:t>
            </a:r>
            <a:endParaRPr kumimoji="1" lang="en-US" altLang="ja-JP" dirty="0" smtClean="0"/>
          </a:p>
          <a:p>
            <a:pPr>
              <a:buNone/>
            </a:pPr>
            <a:r>
              <a:rPr lang="en-US" altLang="ja-JP" dirty="0" smtClean="0"/>
              <a:t>1999</a:t>
            </a:r>
            <a:r>
              <a:rPr lang="ja-JP" altLang="en-US" dirty="0" smtClean="0"/>
              <a:t>年　「新環境農業直接支払制度」</a:t>
            </a: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＊日本</a:t>
            </a:r>
            <a:endParaRPr kumimoji="1" lang="en-US" altLang="ja-JP" dirty="0" smtClean="0"/>
          </a:p>
          <a:p>
            <a:pPr>
              <a:buNone/>
            </a:pPr>
            <a:r>
              <a:rPr lang="en-US" altLang="ja-JP" dirty="0" smtClean="0"/>
              <a:t>2006</a:t>
            </a:r>
            <a:r>
              <a:rPr lang="ja-JP" altLang="en-US" dirty="0" smtClean="0"/>
              <a:t>年　「有機農業推進法」</a:t>
            </a:r>
            <a:endParaRPr kumimoji="1" lang="ja-JP" altLang="en-US" dirty="0"/>
          </a:p>
        </p:txBody>
      </p:sp>
      <p:pic>
        <p:nvPicPr>
          <p:cNvPr id="4" name="コンテンツ プレースホルダ 3" descr="053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6361"/>
            <a:ext cx="9144000" cy="6904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日本の有機農業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ja-JP" altLang="en-US" u="sng" dirty="0" smtClean="0"/>
              <a:t>＊</a:t>
            </a:r>
            <a:r>
              <a:rPr lang="en-US" altLang="ja-JP" u="sng" dirty="0" smtClean="0"/>
              <a:t>1960</a:t>
            </a:r>
            <a:r>
              <a:rPr lang="ja-JP" altLang="en-US" u="sng" dirty="0" smtClean="0"/>
              <a:t>～</a:t>
            </a:r>
            <a:r>
              <a:rPr lang="en-US" altLang="ja-JP" u="sng" dirty="0" smtClean="0"/>
              <a:t>70</a:t>
            </a:r>
            <a:r>
              <a:rPr lang="ja-JP" altLang="en-US" u="sng" dirty="0" smtClean="0"/>
              <a:t>年代</a:t>
            </a:r>
            <a:endParaRPr lang="en-US" altLang="ja-JP" u="sng" dirty="0" smtClean="0"/>
          </a:p>
          <a:p>
            <a:pPr>
              <a:buNone/>
            </a:pPr>
            <a:r>
              <a:rPr kumimoji="1" lang="ja-JP" altLang="en-US" dirty="0" smtClean="0"/>
              <a:t>生産者と消費者をつなぐ、もう一つの流通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「公害」「沈黙の春」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ja-JP" altLang="en-US" u="sng" dirty="0" smtClean="0"/>
              <a:t>＊</a:t>
            </a:r>
            <a:r>
              <a:rPr lang="en-US" altLang="ja-JP" u="sng" dirty="0" smtClean="0"/>
              <a:t>1980</a:t>
            </a:r>
            <a:r>
              <a:rPr lang="ja-JP" altLang="en-US" u="sng" dirty="0" smtClean="0"/>
              <a:t>年代</a:t>
            </a:r>
            <a:endParaRPr lang="en-US" altLang="ja-JP" u="sng" dirty="0" smtClean="0"/>
          </a:p>
          <a:p>
            <a:pPr>
              <a:buNone/>
            </a:pPr>
            <a:r>
              <a:rPr kumimoji="1" lang="ja-JP" altLang="en-US" dirty="0" smtClean="0"/>
              <a:t>宅配で有機農産物が働く女性、主婦に広がり、</a:t>
            </a:r>
            <a:endParaRPr kumimoji="1"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スーパー</a:t>
            </a:r>
            <a:r>
              <a:rPr lang="ja-JP" altLang="en-US" dirty="0" smtClean="0"/>
              <a:t>、</a:t>
            </a:r>
            <a:r>
              <a:rPr kumimoji="1" lang="ja-JP" altLang="en-US" dirty="0" smtClean="0"/>
              <a:t>百貨店の扱い始まる</a:t>
            </a:r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ja-JP" altLang="en-US" u="sng" dirty="0" smtClean="0"/>
              <a:t>＊</a:t>
            </a:r>
            <a:r>
              <a:rPr lang="en-US" altLang="ja-JP" u="sng" dirty="0" smtClean="0"/>
              <a:t>1990</a:t>
            </a:r>
            <a:r>
              <a:rPr lang="ja-JP" altLang="en-US" u="sng" dirty="0" smtClean="0"/>
              <a:t>年代</a:t>
            </a:r>
            <a:endParaRPr lang="en-US" altLang="ja-JP" u="sng" dirty="0" smtClean="0"/>
          </a:p>
          <a:p>
            <a:pPr>
              <a:buNone/>
            </a:pPr>
            <a:r>
              <a:rPr kumimoji="1" lang="ja-JP" altLang="en-US" dirty="0" smtClean="0"/>
              <a:t>ヘルシー、グルメ志向で、有機（オーガニック）が</a:t>
            </a:r>
            <a:endParaRPr kumimoji="1"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差別化商品に</a:t>
            </a:r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kumimoji="1" lang="ja-JP" altLang="en-US" sz="3600" u="sng" dirty="0" smtClean="0"/>
              <a:t>＊</a:t>
            </a:r>
            <a:r>
              <a:rPr kumimoji="1" lang="en-US" altLang="ja-JP" sz="3600" u="sng" dirty="0" smtClean="0"/>
              <a:t>2006</a:t>
            </a:r>
            <a:r>
              <a:rPr kumimoji="1" lang="ja-JP" altLang="en-US" sz="3600" u="sng" dirty="0" smtClean="0"/>
              <a:t>年</a:t>
            </a:r>
            <a:endParaRPr kumimoji="1" lang="en-US" altLang="ja-JP" sz="3600" u="sng" dirty="0" smtClean="0"/>
          </a:p>
          <a:p>
            <a:pPr>
              <a:buNone/>
            </a:pPr>
            <a:r>
              <a:rPr lang="ja-JP" altLang="en-US" sz="3600" dirty="0" smtClean="0"/>
              <a:t>「有機農業推進法」成立</a:t>
            </a:r>
            <a:r>
              <a:rPr lang="en-US" altLang="ja-JP" sz="3600" dirty="0" smtClean="0"/>
              <a:t>….</a:t>
            </a:r>
            <a:r>
              <a:rPr lang="ja-JP" altLang="en-US" sz="3600" dirty="0" smtClean="0"/>
              <a:t>国の政策として位置付ける</a:t>
            </a:r>
            <a:endParaRPr kumimoji="1" lang="en-US" altLang="ja-JP" sz="3600" dirty="0" smtClean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4" name="フローチャート : 定義済み処理 3"/>
          <p:cNvSpPr/>
          <p:nvPr/>
        </p:nvSpPr>
        <p:spPr>
          <a:xfrm>
            <a:off x="251520" y="1628800"/>
            <a:ext cx="8280920" cy="3600400"/>
          </a:xfrm>
          <a:prstGeom prst="flowChartPredefined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１．「有機ＪＡＳ」に限らない「持続可能な農業」　</a:t>
            </a:r>
            <a:endParaRPr kumimoji="1"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</a:t>
            </a:r>
            <a:r>
              <a:rPr kumimoji="1"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を推進</a:t>
            </a:r>
            <a:endParaRPr kumimoji="1"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２．国、県、市町村がそれぞれ有機農業の推進</a:t>
            </a:r>
            <a:endParaRPr kumimoji="1"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</a:t>
            </a:r>
            <a:r>
              <a:rPr kumimoji="1"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義務がある</a:t>
            </a:r>
            <a:endParaRPr kumimoji="1"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３．農業者も消費者も流通業者も行政も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あらゆる人が一緒になって有機農業を推進</a:t>
            </a:r>
            <a:endParaRPr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できる</a:t>
            </a:r>
            <a:endParaRPr kumimoji="1"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6876256" y="2420888"/>
            <a:ext cx="1944216" cy="1800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技術面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5364088" y="3861048"/>
            <a:ext cx="1944216" cy="1800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資金面</a:t>
            </a:r>
            <a:endParaRPr kumimoji="1"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imagesCAPDJ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6" y="0"/>
            <a:ext cx="9139944" cy="68580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568952" cy="4495800"/>
          </a:xfrm>
        </p:spPr>
        <p:txBody>
          <a:bodyPr/>
          <a:lstStyle/>
          <a:p>
            <a:pPr algn="ctr"/>
            <a:endParaRPr lang="en-US" altLang="ja-JP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ja-JP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世論調査では、慣行農家の</a:t>
            </a:r>
            <a:r>
              <a:rPr lang="en-US" altLang="ja-JP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ja-JP" alt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割</a:t>
            </a:r>
            <a:r>
              <a:rPr lang="ja-JP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が</a:t>
            </a:r>
            <a:endParaRPr lang="en-US" altLang="ja-JP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ja-JP" alt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「できれば有機農業をやってみたい」</a:t>
            </a:r>
            <a:r>
              <a:rPr lang="ja-JP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という結果</a:t>
            </a:r>
            <a:endParaRPr lang="en-US" altLang="ja-JP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altLang="ja-JP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ja-JP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有機栽培の</a:t>
            </a:r>
            <a:r>
              <a:rPr lang="ja-JP" alt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技術指導</a:t>
            </a:r>
            <a:r>
              <a:rPr lang="ja-JP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や</a:t>
            </a:r>
            <a:r>
              <a:rPr lang="ja-JP" alt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支援策</a:t>
            </a:r>
            <a:r>
              <a:rPr lang="ja-JP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があれば</a:t>
            </a:r>
            <a:endParaRPr lang="en-US" altLang="ja-JP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今以上に有機農業が広がっていく可能性★</a:t>
            </a:r>
            <a:endParaRPr lang="en-US" altLang="ja-JP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ピクチ~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-249885"/>
            <a:ext cx="9827951" cy="763932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-468560" y="-243408"/>
            <a:ext cx="9937104" cy="7704856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ローカルフード★</a:t>
            </a:r>
            <a:r>
              <a:rPr kumimoji="1" lang="ja-JP" altLang="en-US" dirty="0" smtClean="0"/>
              <a:t>さまざまな取り組み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都市農園</a:t>
            </a:r>
            <a:endParaRPr kumimoji="1" lang="en-US" altLang="ja-JP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ファーマーズマーケット（東京：ｱｰｽﾃﾞｲﾏｰｹｯﾄ）</a:t>
            </a:r>
            <a:endParaRPr lang="en-US" altLang="ja-JP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  <a:p>
            <a:r>
              <a:rPr kumimoji="1"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半農半Ｘという生き方</a:t>
            </a:r>
            <a:endParaRPr kumimoji="1" lang="en-US" altLang="ja-JP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トランジョンタウン</a:t>
            </a:r>
            <a:endParaRPr lang="en-US" altLang="ja-JP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  <a:p>
            <a:r>
              <a:rPr kumimoji="1" lang="ja-JP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エコ・</a:t>
            </a:r>
            <a:r>
              <a:rPr kumimoji="1"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ビレッジ</a:t>
            </a:r>
            <a:endParaRPr lang="en-US" altLang="ja-JP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  <a:p>
            <a:r>
              <a:rPr kumimoji="1"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体験（</a:t>
            </a:r>
            <a:r>
              <a:rPr kumimoji="1" lang="en-US" altLang="ja-JP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woofJAPAN</a:t>
            </a:r>
            <a:r>
              <a:rPr lang="ja-JP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）</a:t>
            </a:r>
            <a:endParaRPr kumimoji="1" lang="en-US" altLang="ja-JP" b="1" dirty="0" smtClean="0">
              <a:latin typeface="+mj-ea"/>
              <a:ea typeface="+mj-ea"/>
            </a:endParaRPr>
          </a:p>
          <a:p>
            <a:endParaRPr lang="en-US" altLang="ja-JP" b="1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ja-JP" altLang="en-US" b="1" dirty="0" smtClean="0">
                <a:latin typeface="+mj-ea"/>
                <a:ea typeface="+mj-ea"/>
              </a:rPr>
              <a:t> </a:t>
            </a:r>
            <a:r>
              <a:rPr lang="ja-JP" altLang="en-US" sz="3600" b="1" dirty="0" smtClean="0">
                <a:latin typeface="HGP創英角ﾎﾟｯﾌﾟ体" pitchFamily="50" charset="-128"/>
                <a:ea typeface="HGP創英角ﾎﾟｯﾌﾟ体" pitchFamily="50" charset="-128"/>
              </a:rPr>
              <a:t>有機農家の取り組みを支えるのは、</a:t>
            </a:r>
            <a:endParaRPr lang="en-US" altLang="ja-JP" sz="3600" b="1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>
              <a:buNone/>
            </a:pPr>
            <a:r>
              <a:rPr lang="ja-JP" altLang="en-US" sz="3600" b="1" dirty="0" smtClean="0">
                <a:latin typeface="HGP創英角ﾎﾟｯﾌﾟ体" pitchFamily="50" charset="-128"/>
                <a:ea typeface="HGP創英角ﾎﾟｯﾌﾟ体" pitchFamily="50" charset="-128"/>
              </a:rPr>
              <a:t>　生産された農産物を購入する消費者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◎論点◎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ja-JP" altLang="en-US" dirty="0" smtClean="0"/>
              <a:t>「有機農業」に対して国による資金援助は必要か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有機農法に対する技術サポートは必要か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どうしたらもっと農業が地域に根付いた方法で広がるか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地域コミュニティの創成についてはどうか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0902_0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573015"/>
            <a:ext cx="5103862" cy="344213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8092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ja-JP" altLang="en-US" sz="3600" dirty="0" smtClean="0"/>
              <a:t>「</a:t>
            </a:r>
            <a:r>
              <a:rPr lang="ja-JP" altLang="en-US" sz="3600" b="1" dirty="0" smtClean="0"/>
              <a:t>望ましいわが国の食料生産・供給のあり方は？」</a:t>
            </a:r>
            <a:endParaRPr kumimoji="1" lang="ja-JP" altLang="en-US" sz="3600" dirty="0"/>
          </a:p>
        </p:txBody>
      </p:sp>
      <p:pic>
        <p:nvPicPr>
          <p:cNvPr id="4" name="コンテンツ プレースホルダ 3" descr="0902_08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764704"/>
            <a:ext cx="4707310" cy="2189446"/>
          </a:xfr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467544" y="0"/>
            <a:ext cx="7992888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「望ましいと思う将来の食料自給率は？」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95936" y="6453336"/>
            <a:ext cx="4911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/>
              <a:t>（</a:t>
            </a:r>
            <a:r>
              <a:rPr lang="en-US" altLang="ja-JP" sz="1100" dirty="0" smtClean="0"/>
              <a:t>2006</a:t>
            </a:r>
            <a:r>
              <a:rPr lang="ja-JP" altLang="en-US" sz="1100" dirty="0" smtClean="0"/>
              <a:t>年</a:t>
            </a:r>
            <a:r>
              <a:rPr lang="en-US" altLang="ja-JP" sz="1100" dirty="0" smtClean="0"/>
              <a:t>11</a:t>
            </a:r>
            <a:r>
              <a:rPr lang="ja-JP" altLang="en-US" sz="1100" dirty="0" smtClean="0"/>
              <a:t>月）に政府が行った世論調査（「食料の供給に関する特別世論調査」）</a:t>
            </a:r>
            <a:endParaRPr kumimoji="1" lang="ja-JP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有機食品を買う動機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 3" descr="39816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33054" y="1196752"/>
            <a:ext cx="4910946" cy="4752528"/>
          </a:xfrm>
        </p:spPr>
      </p:pic>
      <p:pic>
        <p:nvPicPr>
          <p:cNvPr id="5" name="図 4" descr="3980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5161417" cy="4994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imagesCARZPK8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できるだけ安いものを</a:t>
            </a:r>
            <a:r>
              <a:rPr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539552" y="4941168"/>
            <a:ext cx="8229600" cy="1401019"/>
          </a:xfrm>
        </p:spPr>
        <p:txBody>
          <a:bodyPr/>
          <a:lstStyle/>
          <a:p>
            <a:r>
              <a:rPr kumimoji="1" lang="ja-JP" altLang="en-US" dirty="0" smtClean="0"/>
              <a:t>「安いもの」を追い求める</a:t>
            </a:r>
            <a:endParaRPr kumimoji="1" lang="en-US" altLang="ja-JP" dirty="0" smtClean="0"/>
          </a:p>
          <a:p>
            <a:r>
              <a:rPr lang="ja-JP" altLang="en-US" dirty="0" smtClean="0"/>
              <a:t>消費者と企業の双方が産んだ結果</a:t>
            </a:r>
            <a:r>
              <a:rPr lang="en-US" altLang="ja-JP" dirty="0" smtClean="0"/>
              <a:t>….</a:t>
            </a:r>
            <a:endParaRPr kumimoji="1" lang="ja-JP" altLang="en-US" dirty="0"/>
          </a:p>
        </p:txBody>
      </p:sp>
      <p:graphicFrame>
        <p:nvGraphicFramePr>
          <p:cNvPr id="5" name="図表 4"/>
          <p:cNvGraphicFramePr/>
          <p:nvPr/>
        </p:nvGraphicFramePr>
        <p:xfrm>
          <a:off x="179512" y="2060848"/>
          <a:ext cx="878497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参考文献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危機かチャンスか　有機農業と食ビジネス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2003</a:t>
            </a:r>
            <a:r>
              <a:rPr kumimoji="1" lang="ja-JP" altLang="en-US" dirty="0" smtClean="0"/>
              <a:t>年　矢崎栄司　ほんの木</a:t>
            </a:r>
            <a:endParaRPr kumimoji="1" lang="en-US" altLang="ja-JP" dirty="0" smtClean="0"/>
          </a:p>
          <a:p>
            <a:r>
              <a:rPr lang="en-US" altLang="ja-JP" dirty="0" smtClean="0"/>
              <a:t>『</a:t>
            </a:r>
            <a:r>
              <a:rPr lang="ja-JP" altLang="en-US" dirty="0" smtClean="0"/>
              <a:t>いよいよローカルの時代　～ヘレナさんの「幸せの経済学」</a:t>
            </a:r>
            <a:r>
              <a:rPr lang="en-US" altLang="ja-JP" dirty="0" smtClean="0"/>
              <a:t>』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2011</a:t>
            </a:r>
            <a:r>
              <a:rPr lang="ja-JP" altLang="en-US" dirty="0" smtClean="0"/>
              <a:t>年　ヘレナ・ノーバーグ＝ホッジ　辻信一　大月書店</a:t>
            </a:r>
            <a:endParaRPr lang="en-US" altLang="ja-JP" dirty="0" smtClean="0"/>
          </a:p>
          <a:p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フード・インク　ごはんがあぶない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2010</a:t>
            </a:r>
            <a:r>
              <a:rPr kumimoji="1" lang="ja-JP" altLang="en-US" dirty="0" smtClean="0"/>
              <a:t>年　エリックシュローサー他　武田ﾗﾝﾀﾞﾑﾊｳｽｼﾞｬﾊﾟﾝ</a:t>
            </a:r>
            <a:endParaRPr kumimoji="1" lang="en-US" altLang="ja-JP" dirty="0" smtClean="0"/>
          </a:p>
          <a:p>
            <a:r>
              <a:rPr lang="en-US" altLang="ja-JP" dirty="0" smtClean="0"/>
              <a:t>『200</a:t>
            </a:r>
            <a:r>
              <a:rPr lang="ja-JP" altLang="en-US" dirty="0" smtClean="0"/>
              <a:t>万都市が有機野菜で自給できるわけ</a:t>
            </a:r>
            <a:r>
              <a:rPr lang="en-US" altLang="ja-JP" dirty="0" smtClean="0"/>
              <a:t>』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2004</a:t>
            </a:r>
            <a:r>
              <a:rPr lang="ja-JP" altLang="en-US" dirty="0" smtClean="0"/>
              <a:t>年　吉田太郎　築地書店</a:t>
            </a:r>
            <a:endParaRPr lang="en-US" altLang="ja-JP" dirty="0" smtClean="0"/>
          </a:p>
          <a:p>
            <a:r>
              <a:rPr lang="en-US" altLang="ja-JP" dirty="0" smtClean="0"/>
              <a:t>『</a:t>
            </a:r>
            <a:r>
              <a:rPr lang="ja-JP" altLang="en-US" dirty="0" smtClean="0"/>
              <a:t>半農半Ｘという生き方</a:t>
            </a:r>
            <a:r>
              <a:rPr lang="en-US" altLang="ja-JP" dirty="0" smtClean="0"/>
              <a:t>』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2003</a:t>
            </a:r>
            <a:r>
              <a:rPr lang="ja-JP" altLang="en-US" dirty="0" smtClean="0"/>
              <a:t>年　塩見直紀　ソニー・マガジンズ</a:t>
            </a:r>
            <a:endParaRPr lang="en-US" altLang="ja-JP" dirty="0" smtClean="0"/>
          </a:p>
          <a:p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世界のエコビレッジ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2010</a:t>
            </a:r>
            <a:r>
              <a:rPr kumimoji="1" lang="ja-JP" altLang="en-US" dirty="0" smtClean="0"/>
              <a:t>年　ジョナサン・ドーソン　日本経済評論社</a:t>
            </a:r>
            <a:endParaRPr kumimoji="1" lang="en-US" altLang="ja-JP" dirty="0" smtClean="0"/>
          </a:p>
          <a:p>
            <a:r>
              <a:rPr lang="en-US" altLang="ja-JP" dirty="0" smtClean="0"/>
              <a:t>『</a:t>
            </a:r>
            <a:r>
              <a:rPr lang="ja-JP" altLang="en-US" dirty="0" smtClean="0"/>
              <a:t>持続可能な包摂型社会への生涯学習</a:t>
            </a:r>
            <a:r>
              <a:rPr lang="en-US" altLang="ja-JP" dirty="0" smtClean="0"/>
              <a:t>』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2011</a:t>
            </a:r>
            <a:r>
              <a:rPr lang="ja-JP" altLang="en-US" dirty="0" smtClean="0"/>
              <a:t>年　鈴木敏正　大月書店</a:t>
            </a:r>
            <a:endParaRPr lang="en-US" altLang="ja-JP" dirty="0" smtClean="0"/>
          </a:p>
          <a:p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ローカルガバナンスと参加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2011</a:t>
            </a:r>
            <a:r>
              <a:rPr kumimoji="1" lang="ja-JP" altLang="en-US" dirty="0" smtClean="0"/>
              <a:t>年　永田裕　中央法規出版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参考ＵＲＬ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「</a:t>
            </a:r>
            <a:r>
              <a:rPr kumimoji="1" lang="en-US" altLang="ja-JP" dirty="0" smtClean="0"/>
              <a:t>Hunger Free World</a:t>
            </a:r>
            <a:r>
              <a:rPr kumimoji="1" lang="ja-JP" altLang="en-US" dirty="0" smtClean="0"/>
              <a:t>」　</a:t>
            </a:r>
            <a:r>
              <a:rPr lang="en-US" altLang="ja-JP" dirty="0" smtClean="0">
                <a:hlinkClick r:id="rId2"/>
              </a:rPr>
              <a:t>http://</a:t>
            </a:r>
            <a:r>
              <a:rPr lang="en-US" altLang="ja-JP" dirty="0" smtClean="0">
                <a:hlinkClick r:id="rId2"/>
              </a:rPr>
              <a:t>www.hungerfree.net/special/20_1.html</a:t>
            </a:r>
            <a:endParaRPr lang="en-US" altLang="ja-JP" dirty="0" smtClean="0"/>
          </a:p>
          <a:p>
            <a:r>
              <a:rPr kumimoji="1" lang="ja-JP" altLang="en-US" dirty="0" smtClean="0"/>
              <a:t>「ルーラル電子図書館」</a:t>
            </a:r>
            <a:r>
              <a:rPr lang="en-US" altLang="ja-JP" dirty="0" smtClean="0">
                <a:hlinkClick r:id="rId3"/>
              </a:rPr>
              <a:t>http://</a:t>
            </a:r>
            <a:r>
              <a:rPr lang="en-US" altLang="ja-JP" dirty="0" smtClean="0">
                <a:hlinkClick r:id="rId3"/>
              </a:rPr>
              <a:t>lib.ruralnet.or.jp/libnews/nishio/nishio024.htm</a:t>
            </a:r>
            <a:endParaRPr lang="en-US" altLang="ja-JP" dirty="0" smtClean="0"/>
          </a:p>
          <a:p>
            <a:r>
              <a:rPr kumimoji="1" lang="ja-JP" altLang="en-US" dirty="0" smtClean="0"/>
              <a:t>「フードインク　安いのに安心安全なんて</a:t>
            </a:r>
            <a:r>
              <a:rPr kumimoji="1" lang="en-US" altLang="ja-JP" dirty="0" smtClean="0"/>
              <a:t>…</a:t>
            </a:r>
            <a:r>
              <a:rPr kumimoji="1" lang="ja-JP" altLang="en-US" dirty="0" smtClean="0"/>
              <a:t>」</a:t>
            </a:r>
            <a:r>
              <a:rPr lang="en-US" altLang="ja-JP" dirty="0" smtClean="0">
                <a:hlinkClick r:id="rId4"/>
              </a:rPr>
              <a:t>http://yamachanblog.under.moo.jp/?</a:t>
            </a:r>
            <a:r>
              <a:rPr lang="en-US" altLang="ja-JP" dirty="0" smtClean="0">
                <a:hlinkClick r:id="rId4"/>
              </a:rPr>
              <a:t>eid=381</a:t>
            </a:r>
            <a:endParaRPr lang="en-US" altLang="ja-JP" dirty="0" smtClean="0"/>
          </a:p>
          <a:p>
            <a:r>
              <a:rPr kumimoji="1" lang="ja-JP" altLang="en-US" dirty="0" smtClean="0"/>
              <a:t>「今週末観るべき映画　フードインク」</a:t>
            </a:r>
            <a:r>
              <a:rPr lang="en-US" altLang="ja-JP" dirty="0" smtClean="0">
                <a:hlinkClick r:id="rId5"/>
              </a:rPr>
              <a:t>http://</a:t>
            </a:r>
            <a:r>
              <a:rPr lang="en-US" altLang="ja-JP" dirty="0" smtClean="0">
                <a:hlinkClick r:id="rId5"/>
              </a:rPr>
              <a:t>ism.excite.co.jp/art/rid_E1295540539005/pid_1.html</a:t>
            </a:r>
            <a:endParaRPr lang="en-US" altLang="ja-JP" dirty="0" smtClean="0"/>
          </a:p>
          <a:p>
            <a:r>
              <a:rPr kumimoji="1" lang="ja-JP" altLang="en-US" dirty="0" smtClean="0"/>
              <a:t>ＮＯＣＳ</a:t>
            </a:r>
            <a:r>
              <a:rPr kumimoji="1" lang="ja-JP" altLang="en-US" dirty="0" smtClean="0"/>
              <a:t>！</a:t>
            </a:r>
            <a:r>
              <a:rPr lang="en-US" altLang="ja-JP" smtClean="0"/>
              <a:t>http</a:t>
            </a:r>
            <a:r>
              <a:rPr lang="en-US" altLang="ja-JP" smtClean="0"/>
              <a:t>://</a:t>
            </a:r>
            <a:r>
              <a:rPr lang="en-US" altLang="ja-JP" smtClean="0"/>
              <a:t>nocs.myvnc.com/study/geo</a:t>
            </a:r>
            <a:r>
              <a:rPr lang="en-US" altLang="ja-JP" smtClean="0"/>
              <a:t>/</a:t>
            </a:r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b_check00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256"/>
            <a:ext cx="9144000" cy="687625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612648" y="1196752"/>
            <a:ext cx="8153400" cy="54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ja-JP" altLang="en-US" dirty="0" smtClean="0"/>
              <a:t>「ブロッコリー１個より、</a:t>
            </a:r>
            <a:endParaRPr lang="en-US" altLang="ja-JP" dirty="0" smtClean="0"/>
          </a:p>
          <a:p>
            <a:pPr algn="ctr">
              <a:buNone/>
            </a:pPr>
            <a:r>
              <a:rPr kumimoji="1" lang="ja-JP" altLang="en-US" dirty="0" smtClean="0"/>
              <a:t>ハンバーガー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個の方が安い」</a:t>
            </a:r>
            <a:endParaRPr kumimoji="1" lang="en-US" altLang="ja-JP" dirty="0" smtClean="0"/>
          </a:p>
          <a:p>
            <a:pPr algn="ctr">
              <a:buNone/>
            </a:pPr>
            <a:endParaRPr lang="en-US" altLang="ja-JP" dirty="0"/>
          </a:p>
          <a:p>
            <a:pPr algn="ctr">
              <a:buNone/>
            </a:pPr>
            <a:r>
              <a:rPr lang="ja-JP" altLang="en-US" dirty="0" smtClean="0"/>
              <a:t>「隣で採れたニンジンより、</a:t>
            </a:r>
            <a:endParaRPr lang="en-US" altLang="ja-JP" dirty="0" smtClean="0"/>
          </a:p>
          <a:p>
            <a:pPr algn="ctr">
              <a:buNone/>
            </a:pPr>
            <a:r>
              <a:rPr kumimoji="1" lang="ja-JP" altLang="en-US" dirty="0"/>
              <a:t>地球の裏側</a:t>
            </a:r>
            <a:r>
              <a:rPr kumimoji="1" lang="ja-JP" altLang="en-US" dirty="0" smtClean="0"/>
              <a:t>で採れたニンジンの方が安い」</a:t>
            </a:r>
            <a:endParaRPr kumimoji="1" lang="en-US" altLang="ja-JP" dirty="0" smtClean="0"/>
          </a:p>
          <a:p>
            <a:pPr algn="ctr">
              <a:buNone/>
            </a:pPr>
            <a:endParaRPr lang="en-US" altLang="ja-JP" dirty="0"/>
          </a:p>
          <a:p>
            <a:pPr algn="ctr">
              <a:buNone/>
            </a:pPr>
            <a:r>
              <a:rPr kumimoji="1" lang="ja-JP" altLang="en-US" dirty="0" smtClean="0"/>
              <a:t>よく考えてみたら、</a:t>
            </a:r>
            <a:endParaRPr kumimoji="1" lang="en-US" altLang="ja-JP" dirty="0" smtClean="0"/>
          </a:p>
          <a:p>
            <a:pPr algn="ctr">
              <a:buNone/>
            </a:pPr>
            <a:r>
              <a:rPr lang="ja-JP" altLang="en-US" dirty="0" smtClean="0"/>
              <a:t>なんかおかしい</a:t>
            </a:r>
            <a:r>
              <a:rPr lang="en-US" altLang="ja-JP" dirty="0" smtClean="0"/>
              <a:t>…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/>
          </a:bodyPr>
          <a:lstStyle/>
          <a:p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/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67544" y="2132856"/>
            <a:ext cx="8229600" cy="26642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kumimoji="1" lang="ja-JP" altLang="en-US" sz="5400" dirty="0" smtClean="0">
                <a:solidFill>
                  <a:schemeClr val="bg1"/>
                </a:solidFill>
              </a:rPr>
              <a:t>「食の工業化」によって</a:t>
            </a:r>
            <a:endParaRPr kumimoji="1" lang="en-US" altLang="ja-JP" sz="5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ja-JP" altLang="en-US" sz="5400" dirty="0" smtClean="0">
                <a:solidFill>
                  <a:schemeClr val="bg1"/>
                </a:solidFill>
              </a:rPr>
              <a:t>もたらされた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食料輸入相手国 </a:t>
            </a:r>
            <a:r>
              <a:rPr kumimoji="1" lang="en-US" altLang="ja-JP" dirty="0" smtClean="0"/>
              <a:t>No</a:t>
            </a:r>
            <a:r>
              <a:rPr lang="en-US" altLang="ja-JP" dirty="0" smtClean="0"/>
              <a:t>.1</a:t>
            </a:r>
            <a:r>
              <a:rPr kumimoji="1" lang="ja-JP" altLang="en-US" dirty="0" smtClean="0"/>
              <a:t>★アメリカ</a:t>
            </a:r>
            <a:endParaRPr kumimoji="1" lang="ja-JP" altLang="en-US" dirty="0"/>
          </a:p>
        </p:txBody>
      </p:sp>
      <p:pic>
        <p:nvPicPr>
          <p:cNvPr id="4" name="コンテンツ プレースホルダ 3" descr="z1_011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9144000" cy="4263544"/>
          </a:xfrm>
        </p:spPr>
      </p:pic>
      <p:sp>
        <p:nvSpPr>
          <p:cNvPr id="7" name="正方形/長方形 6"/>
          <p:cNvSpPr/>
          <p:nvPr/>
        </p:nvSpPr>
        <p:spPr>
          <a:xfrm>
            <a:off x="5796136" y="4653136"/>
            <a:ext cx="3131840" cy="201622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22sui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797152"/>
            <a:ext cx="2696369" cy="1802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imagesCA1EH5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6941143" cy="486916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実態１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899592" y="3717032"/>
            <a:ext cx="7577336" cy="136815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altLang="ja-JP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827584" y="3356992"/>
            <a:ext cx="7632848" cy="1800200"/>
          </a:xfrm>
          <a:prstGeom prst="wedgeRoundRectCallout">
            <a:avLst>
              <a:gd name="adj1" fmla="val -38248"/>
              <a:gd name="adj2" fmla="val 63455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None/>
            </a:pPr>
            <a:endParaRPr lang="en-US" altLang="ja-JP" sz="3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ja-JP" altLang="ja-JP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「ここは養鶏場じゃない、工場よ。</a:t>
            </a:r>
            <a:endParaRPr lang="en-US" altLang="ja-JP" sz="3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en-US" altLang="ja-JP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ja-JP" altLang="ja-JP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ほとんどの鶏は自分の体重を支えきれず</a:t>
            </a:r>
            <a:r>
              <a:rPr lang="en-US" altLang="ja-JP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lvl="0">
              <a:buNone/>
            </a:pPr>
            <a:r>
              <a:rPr lang="en-US" altLang="ja-JP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ja-JP" altLang="ja-JP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に数歩歩くと倒れてしまう。」</a:t>
            </a:r>
            <a:endParaRPr lang="en-US" altLang="ja-JP" sz="3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2987824" y="4437112"/>
            <a:ext cx="5400600" cy="1368152"/>
          </a:xfrm>
          <a:prstGeom prst="wedgeRoundRectCallout">
            <a:avLst>
              <a:gd name="adj1" fmla="val 48465"/>
              <a:gd name="adj2" fmla="val 70139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3200" b="1" dirty="0" smtClean="0"/>
          </a:p>
          <a:p>
            <a:r>
              <a:rPr lang="ja-JP" altLang="ja-JP" sz="3200" b="1" dirty="0" smtClean="0"/>
              <a:t>「農家は会社の言いなり。</a:t>
            </a:r>
            <a:endParaRPr lang="en-US" altLang="ja-JP" sz="3200" b="1" dirty="0" smtClean="0"/>
          </a:p>
          <a:p>
            <a:r>
              <a:rPr lang="ja-JP" altLang="ja-JP" sz="3200" b="1" dirty="0" smtClean="0"/>
              <a:t>会社に借金しているから。」 </a:t>
            </a:r>
            <a:endParaRPr lang="ja-JP" altLang="ja-JP" sz="3200" dirty="0" smtClean="0"/>
          </a:p>
          <a:p>
            <a:pPr lvl="0">
              <a:buNone/>
            </a:pPr>
            <a:endParaRPr lang="en-US" altLang="ja-JP" sz="3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実態２</a:t>
            </a:r>
            <a:endParaRPr kumimoji="1" lang="ja-JP" altLang="en-US" dirty="0"/>
          </a:p>
        </p:txBody>
      </p:sp>
      <p:pic>
        <p:nvPicPr>
          <p:cNvPr id="4" name="コンテンツ プレースホルダ 3" descr="04theworld_img_01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80049" y="1772816"/>
            <a:ext cx="4802917" cy="4320480"/>
          </a:xfrm>
        </p:spPr>
      </p:pic>
      <p:pic>
        <p:nvPicPr>
          <p:cNvPr id="5" name="図 4" descr="04theworld_img_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9464" y="1772816"/>
            <a:ext cx="4824536" cy="4339928"/>
          </a:xfrm>
          <a:prstGeom prst="rect">
            <a:avLst/>
          </a:prstGeom>
        </p:spPr>
      </p:pic>
      <p:pic>
        <p:nvPicPr>
          <p:cNvPr id="9" name="図 8" descr="imagesCA0T5SF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700808"/>
            <a:ext cx="8772443" cy="4912568"/>
          </a:xfrm>
          <a:prstGeom prst="rect">
            <a:avLst/>
          </a:prstGeom>
        </p:spPr>
      </p:pic>
      <p:pic>
        <p:nvPicPr>
          <p:cNvPr id="7" name="図 6" descr="index03_img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1700808"/>
            <a:ext cx="3672408" cy="5007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imagesCAEO31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861048"/>
            <a:ext cx="3106663" cy="264641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実態３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044824"/>
          </a:xfrm>
        </p:spPr>
        <p:txBody>
          <a:bodyPr>
            <a:normAutofit lnSpcReduction="10000"/>
          </a:bodyPr>
          <a:lstStyle/>
          <a:p>
            <a:r>
              <a:rPr lang="ja-JP" altLang="en-US" dirty="0" smtClean="0"/>
              <a:t>もともと草を食べて育つ牛</a:t>
            </a:r>
            <a:endParaRPr lang="en-US" altLang="ja-JP" dirty="0" smtClean="0"/>
          </a:p>
          <a:p>
            <a:r>
              <a:rPr lang="ja-JP" altLang="en-US" dirty="0" smtClean="0"/>
              <a:t>安いがゆえに大量にトウモロコシを与えられる</a:t>
            </a:r>
            <a:endParaRPr lang="en-US" altLang="ja-JP" dirty="0" smtClean="0"/>
          </a:p>
          <a:p>
            <a:r>
              <a:rPr lang="ja-JP" altLang="en-US" dirty="0" smtClean="0"/>
              <a:t>うまく消化できず</a:t>
            </a:r>
            <a:r>
              <a:rPr lang="en-US" altLang="ja-JP" dirty="0" smtClean="0"/>
              <a:t>O-157</a:t>
            </a:r>
            <a:r>
              <a:rPr lang="ja-JP" altLang="en-US" dirty="0" smtClean="0"/>
              <a:t>などの大腸菌が発生</a:t>
            </a:r>
            <a:endParaRPr lang="en-US" altLang="ja-JP" dirty="0" smtClean="0"/>
          </a:p>
          <a:p>
            <a:r>
              <a:rPr lang="ja-JP" altLang="en-US" dirty="0" smtClean="0"/>
              <a:t>食べた人間が健康被害を被る</a:t>
            </a:r>
            <a:endParaRPr lang="en-US" altLang="ja-JP" dirty="0" smtClean="0"/>
          </a:p>
        </p:txBody>
      </p:sp>
      <p:sp>
        <p:nvSpPr>
          <p:cNvPr id="4" name="角丸四角形吹き出し 3"/>
          <p:cNvSpPr/>
          <p:nvPr/>
        </p:nvSpPr>
        <p:spPr>
          <a:xfrm>
            <a:off x="971600" y="2348880"/>
            <a:ext cx="6984776" cy="2952328"/>
          </a:xfrm>
          <a:prstGeom prst="wedgeRoundRectCallout">
            <a:avLst>
              <a:gd name="adj1" fmla="val -43229"/>
              <a:gd name="adj2" fmla="val 6962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歳半の息子を出血性の大腸菌感染で亡くした母。</a:t>
            </a:r>
            <a:endParaRPr lang="en-US" altLang="ja-JP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健康そのものだった子どもがハンバーガーを食べた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日後に</a:t>
            </a: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「子どもの死は乗り越えられません。　</a:t>
            </a:r>
            <a:endParaRPr lang="en-US" altLang="ja-JP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喪失が日常になるだけです。」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デザート">
  <a:themeElements>
    <a:clrScheme name="デザート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デザート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デザート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3678</TotalTime>
  <Words>939</Words>
  <Application>Microsoft Office PowerPoint</Application>
  <PresentationFormat>画面に合わせる (4:3)</PresentationFormat>
  <Paragraphs>223</Paragraphs>
  <Slides>31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2" baseType="lpstr">
      <vt:lpstr>デザート</vt:lpstr>
      <vt:lpstr>食と農</vt:lpstr>
      <vt:lpstr>Ｑ．スーパーに買い物に行った時 何を基準に買いますか？ </vt:lpstr>
      <vt:lpstr>できるだけ安いものを…</vt:lpstr>
      <vt:lpstr>スライド 4</vt:lpstr>
      <vt:lpstr>  </vt:lpstr>
      <vt:lpstr>食料輸入相手国 No.1★アメリカ</vt:lpstr>
      <vt:lpstr>実態１</vt:lpstr>
      <vt:lpstr>実態２</vt:lpstr>
      <vt:lpstr>実態３</vt:lpstr>
      <vt:lpstr>実態４</vt:lpstr>
      <vt:lpstr>実態５</vt:lpstr>
      <vt:lpstr>環境・エネルギー問題</vt:lpstr>
      <vt:lpstr>貧困・食糧問題</vt:lpstr>
      <vt:lpstr>「安い」の裏にあるカラクリを 私たち消費者は知っておくべき  </vt:lpstr>
      <vt:lpstr>わたしたちにできること</vt:lpstr>
      <vt:lpstr>これによって…</vt:lpstr>
      <vt:lpstr> ◎提言◎ 有機農業を国の政策として助成していく！  </vt:lpstr>
      <vt:lpstr>有機農業の課題</vt:lpstr>
      <vt:lpstr>有機農業の課題</vt:lpstr>
      <vt:lpstr>日本の課題</vt:lpstr>
      <vt:lpstr>有機農業の位置づけ</vt:lpstr>
      <vt:lpstr>スライド 22</vt:lpstr>
      <vt:lpstr>日本の有機農業</vt:lpstr>
      <vt:lpstr>スライド 24</vt:lpstr>
      <vt:lpstr>ローカルフード★さまざまな取り組み</vt:lpstr>
      <vt:lpstr>◎論点◎</vt:lpstr>
      <vt:lpstr>「望ましいわが国の食料生産・供給のあり方は？」</vt:lpstr>
      <vt:lpstr>有機食品を買う動機</vt:lpstr>
      <vt:lpstr>スライド 29</vt:lpstr>
      <vt:lpstr>参考文献</vt:lpstr>
      <vt:lpstr>参考ＵＲＬ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食</dc:title>
  <dc:creator>sachi</dc:creator>
  <cp:lastModifiedBy>sachi</cp:lastModifiedBy>
  <cp:revision>170</cp:revision>
  <dcterms:created xsi:type="dcterms:W3CDTF">2012-05-18T06:28:13Z</dcterms:created>
  <dcterms:modified xsi:type="dcterms:W3CDTF">2012-05-21T08:33:14Z</dcterms:modified>
</cp:coreProperties>
</file>