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6" r:id="rId2"/>
    <p:sldId id="276" r:id="rId3"/>
    <p:sldId id="273" r:id="rId4"/>
    <p:sldId id="261" r:id="rId5"/>
    <p:sldId id="266" r:id="rId6"/>
    <p:sldId id="269" r:id="rId7"/>
    <p:sldId id="278" r:id="rId8"/>
    <p:sldId id="257" r:id="rId9"/>
    <p:sldId id="258" r:id="rId10"/>
    <p:sldId id="274" r:id="rId11"/>
    <p:sldId id="271" r:id="rId12"/>
    <p:sldId id="275" r:id="rId13"/>
    <p:sldId id="262" r:id="rId14"/>
    <p:sldId id="263" r:id="rId15"/>
    <p:sldId id="264" r:id="rId16"/>
    <p:sldId id="279" r:id="rId17"/>
    <p:sldId id="265" r:id="rId18"/>
    <p:sldId id="277"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uki Taisho" initials="YT"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テーマ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03" autoAdjust="0"/>
  </p:normalViewPr>
  <p:slideViewPr>
    <p:cSldViewPr>
      <p:cViewPr varScale="1">
        <p:scale>
          <a:sx n="78" d="100"/>
          <a:sy n="78" d="100"/>
        </p:scale>
        <p:origin x="-678" y="-102"/>
      </p:cViewPr>
      <p:guideLst>
        <p:guide orient="horz" pos="2160"/>
        <p:guide pos="2880"/>
      </p:guideLst>
    </p:cSldViewPr>
  </p:slideViewPr>
  <p:outlineViewPr>
    <p:cViewPr>
      <p:scale>
        <a:sx n="33" d="100"/>
        <a:sy n="33" d="100"/>
      </p:scale>
      <p:origin x="0" y="2634"/>
    </p:cViewPr>
  </p:outlineViewPr>
  <p:notesTextViewPr>
    <p:cViewPr>
      <p:scale>
        <a:sx n="100" d="100"/>
        <a:sy n="100" d="100"/>
      </p:scale>
      <p:origin x="0" y="0"/>
    </p:cViewPr>
  </p:notesTextViewPr>
  <p:notesViewPr>
    <p:cSldViewPr>
      <p:cViewPr varScale="1">
        <p:scale>
          <a:sx n="63" d="100"/>
          <a:sy n="63" d="100"/>
        </p:scale>
        <p:origin x="-214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12502;&#12483;&#12463;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style val="18"/>
  <c:chart>
    <c:view3D>
      <c:rAngAx val="1"/>
    </c:view3D>
    <c:plotArea>
      <c:layout/>
      <c:bar3DChart>
        <c:barDir val="col"/>
        <c:grouping val="stacked"/>
        <c:ser>
          <c:idx val="0"/>
          <c:order val="0"/>
          <c:tx>
            <c:strRef>
              <c:f>Sheet1!$B$2</c:f>
              <c:strCache>
                <c:ptCount val="1"/>
                <c:pt idx="0">
                  <c:v>年度（平成）</c:v>
                </c:pt>
              </c:strCache>
            </c:strRef>
          </c:tx>
          <c:val>
            <c:numRef>
              <c:f>Sheet1!$C$2:$P$2</c:f>
              <c:numCache>
                <c:formatCode>General</c:formatCode>
                <c:ptCount val="14"/>
                <c:pt idx="0">
                  <c:v>11</c:v>
                </c:pt>
                <c:pt idx="1">
                  <c:v>12</c:v>
                </c:pt>
                <c:pt idx="2">
                  <c:v>13</c:v>
                </c:pt>
                <c:pt idx="3">
                  <c:v>14</c:v>
                </c:pt>
                <c:pt idx="4">
                  <c:v>15</c:v>
                </c:pt>
                <c:pt idx="5">
                  <c:v>16</c:v>
                </c:pt>
                <c:pt idx="6">
                  <c:v>17</c:v>
                </c:pt>
                <c:pt idx="7">
                  <c:v>18</c:v>
                </c:pt>
                <c:pt idx="8">
                  <c:v>19</c:v>
                </c:pt>
                <c:pt idx="9">
                  <c:v>20</c:v>
                </c:pt>
                <c:pt idx="10">
                  <c:v>21</c:v>
                </c:pt>
                <c:pt idx="11">
                  <c:v>22</c:v>
                </c:pt>
                <c:pt idx="12">
                  <c:v>23</c:v>
                </c:pt>
                <c:pt idx="13">
                  <c:v>24</c:v>
                </c:pt>
              </c:numCache>
            </c:numRef>
          </c:val>
        </c:ser>
        <c:ser>
          <c:idx val="1"/>
          <c:order val="1"/>
          <c:tx>
            <c:strRef>
              <c:f>Sheet1!$B$3</c:f>
              <c:strCache>
                <c:ptCount val="1"/>
                <c:pt idx="0">
                  <c:v>法人数</c:v>
                </c:pt>
              </c:strCache>
            </c:strRef>
          </c:tx>
          <c:val>
            <c:numRef>
              <c:f>Sheet1!$C$3:$P$3</c:f>
              <c:numCache>
                <c:formatCode>General</c:formatCode>
                <c:ptCount val="14"/>
                <c:pt idx="0">
                  <c:v>23</c:v>
                </c:pt>
                <c:pt idx="1">
                  <c:v>1724</c:v>
                </c:pt>
                <c:pt idx="2">
                  <c:v>3800</c:v>
                </c:pt>
                <c:pt idx="3">
                  <c:v>6596</c:v>
                </c:pt>
                <c:pt idx="4">
                  <c:v>10664</c:v>
                </c:pt>
                <c:pt idx="5">
                  <c:v>16160</c:v>
                </c:pt>
                <c:pt idx="6">
                  <c:v>21286</c:v>
                </c:pt>
                <c:pt idx="7">
                  <c:v>26395</c:v>
                </c:pt>
                <c:pt idx="8">
                  <c:v>31115</c:v>
                </c:pt>
                <c:pt idx="9">
                  <c:v>34371</c:v>
                </c:pt>
                <c:pt idx="10">
                  <c:v>37198</c:v>
                </c:pt>
                <c:pt idx="11">
                  <c:v>39734</c:v>
                </c:pt>
                <c:pt idx="12">
                  <c:v>42378</c:v>
                </c:pt>
                <c:pt idx="13">
                  <c:v>46327</c:v>
                </c:pt>
              </c:numCache>
            </c:numRef>
          </c:val>
        </c:ser>
        <c:dLbls/>
        <c:shape val="cylinder"/>
        <c:axId val="155662976"/>
        <c:axId val="155574656"/>
        <c:axId val="0"/>
      </c:bar3DChart>
      <c:catAx>
        <c:axId val="155662976"/>
        <c:scaling>
          <c:orientation val="minMax"/>
        </c:scaling>
        <c:axPos val="b"/>
        <c:numFmt formatCode="General" sourceLinked="1"/>
        <c:tickLblPos val="nextTo"/>
        <c:crossAx val="155574656"/>
        <c:crosses val="autoZero"/>
        <c:auto val="1"/>
        <c:lblAlgn val="ctr"/>
        <c:lblOffset val="100"/>
      </c:catAx>
      <c:valAx>
        <c:axId val="155574656"/>
        <c:scaling>
          <c:orientation val="minMax"/>
        </c:scaling>
        <c:axPos val="l"/>
        <c:majorGridlines/>
        <c:numFmt formatCode="General" sourceLinked="1"/>
        <c:tickLblPos val="nextTo"/>
        <c:crossAx val="155662976"/>
        <c:crosses val="autoZero"/>
        <c:crossBetween val="between"/>
      </c:valAx>
    </c:plotArea>
    <c:legend>
      <c:legendPos val="r"/>
      <c:layout/>
    </c:legend>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13C016-159E-49B1-A366-CC50491B64C0}" type="doc">
      <dgm:prSet loTypeId="urn:microsoft.com/office/officeart/2005/8/layout/default#2" loCatId="list" qsTypeId="urn:microsoft.com/office/officeart/2005/8/quickstyle/3d1" qsCatId="3D" csTypeId="urn:microsoft.com/office/officeart/2005/8/colors/colorful1#1" csCatId="colorful" phldr="1"/>
      <dgm:spPr/>
      <dgm:t>
        <a:bodyPr/>
        <a:lstStyle/>
        <a:p>
          <a:endParaRPr kumimoji="1" lang="ja-JP" altLang="en-US"/>
        </a:p>
      </dgm:t>
    </dgm:pt>
    <dgm:pt modelId="{648C77AE-7623-41E8-8554-8E5670B5790E}">
      <dgm:prSet phldrT="[テキスト]" custT="1"/>
      <dgm:spPr/>
      <dgm:t>
        <a:bodyPr/>
        <a:lstStyle/>
        <a:p>
          <a:r>
            <a:rPr kumimoji="1" lang="ja-JP" altLang="en-US" sz="2400" b="1" dirty="0" smtClean="0"/>
            <a:t>サービス機能</a:t>
          </a:r>
          <a:endParaRPr kumimoji="1" lang="en-US" altLang="ja-JP" sz="2400" b="1" dirty="0" smtClean="0"/>
        </a:p>
        <a:p>
          <a:r>
            <a:rPr kumimoji="1" lang="ja-JP" altLang="en-US" sz="1800" dirty="0" smtClean="0"/>
            <a:t>（多様・質のよいサービスの提供）</a:t>
          </a:r>
          <a:endParaRPr kumimoji="1" lang="ja-JP" altLang="en-US" sz="1800" dirty="0"/>
        </a:p>
      </dgm:t>
    </dgm:pt>
    <dgm:pt modelId="{8ADB56CD-7B70-4BE9-9E9F-40C757BA9A7C}" type="parTrans" cxnId="{75A8ECC5-33F6-4143-948A-547CB4BCFC6D}">
      <dgm:prSet/>
      <dgm:spPr/>
      <dgm:t>
        <a:bodyPr/>
        <a:lstStyle/>
        <a:p>
          <a:endParaRPr kumimoji="1" lang="ja-JP" altLang="en-US"/>
        </a:p>
      </dgm:t>
    </dgm:pt>
    <dgm:pt modelId="{30284B7B-63D8-4D42-9FA5-ACC600654B57}" type="sibTrans" cxnId="{75A8ECC5-33F6-4143-948A-547CB4BCFC6D}">
      <dgm:prSet/>
      <dgm:spPr/>
      <dgm:t>
        <a:bodyPr/>
        <a:lstStyle/>
        <a:p>
          <a:endParaRPr kumimoji="1" lang="ja-JP" altLang="en-US"/>
        </a:p>
      </dgm:t>
    </dgm:pt>
    <dgm:pt modelId="{393B96DC-A8EB-4E1C-8834-E479CC017FB7}">
      <dgm:prSet phldrT="[テキスト]" custT="1"/>
      <dgm:spPr/>
      <dgm:t>
        <a:bodyPr/>
        <a:lstStyle/>
        <a:p>
          <a:r>
            <a:rPr kumimoji="1" lang="ja-JP" altLang="en-US" sz="2400" b="1" dirty="0" smtClean="0"/>
            <a:t>イノベーション機能</a:t>
          </a:r>
          <a:endParaRPr kumimoji="1" lang="en-US" altLang="ja-JP" sz="2400" b="1" dirty="0" smtClean="0"/>
        </a:p>
        <a:p>
          <a:r>
            <a:rPr kumimoji="1" lang="ja-JP" altLang="en-US" sz="1800" dirty="0" smtClean="0"/>
            <a:t>（新しいアイデアや事業を生み出す）</a:t>
          </a:r>
          <a:endParaRPr kumimoji="1" lang="ja-JP" altLang="en-US" sz="1800" dirty="0"/>
        </a:p>
      </dgm:t>
    </dgm:pt>
    <dgm:pt modelId="{A02D859B-3D8D-40C8-A94E-4C170A78E952}" type="parTrans" cxnId="{8CF2E1A8-2D8C-4ED1-B64E-6DEC63BD266B}">
      <dgm:prSet/>
      <dgm:spPr/>
      <dgm:t>
        <a:bodyPr/>
        <a:lstStyle/>
        <a:p>
          <a:endParaRPr kumimoji="1" lang="ja-JP" altLang="en-US"/>
        </a:p>
      </dgm:t>
    </dgm:pt>
    <dgm:pt modelId="{88166D3C-42D2-471C-81A6-E2D17420BDC2}" type="sibTrans" cxnId="{8CF2E1A8-2D8C-4ED1-B64E-6DEC63BD266B}">
      <dgm:prSet/>
      <dgm:spPr/>
      <dgm:t>
        <a:bodyPr/>
        <a:lstStyle/>
        <a:p>
          <a:endParaRPr kumimoji="1" lang="ja-JP" altLang="en-US"/>
        </a:p>
      </dgm:t>
    </dgm:pt>
    <dgm:pt modelId="{F4BBA4A5-9E38-4710-B238-26EF9900A3F3}">
      <dgm:prSet phldrT="[テキスト]" custT="1"/>
      <dgm:spPr/>
      <dgm:t>
        <a:bodyPr/>
        <a:lstStyle/>
        <a:p>
          <a:r>
            <a:rPr kumimoji="1" lang="ja-JP" altLang="en-US" sz="2400" b="1" dirty="0" smtClean="0"/>
            <a:t>社会変革機能</a:t>
          </a:r>
          <a:endParaRPr kumimoji="1" lang="en-US" altLang="ja-JP" sz="2400" b="1" dirty="0" smtClean="0"/>
        </a:p>
        <a:p>
          <a:r>
            <a:rPr kumimoji="1" lang="ja-JP" altLang="en-US" sz="1800" dirty="0" smtClean="0"/>
            <a:t>（政策提言を行うなど、</a:t>
          </a:r>
          <a:endParaRPr kumimoji="1" lang="en-US" altLang="ja-JP" sz="1800" dirty="0" smtClean="0"/>
        </a:p>
        <a:p>
          <a:r>
            <a:rPr kumimoji="1" lang="ja-JP" altLang="en-US" sz="1800" dirty="0" smtClean="0"/>
            <a:t>社会変革を推進）</a:t>
          </a:r>
          <a:endParaRPr kumimoji="1" lang="ja-JP" altLang="en-US" sz="1800" dirty="0"/>
        </a:p>
      </dgm:t>
    </dgm:pt>
    <dgm:pt modelId="{D914370D-CF9B-442B-A972-92248F66E12C}" type="parTrans" cxnId="{B80BA051-B1DF-4F41-9704-F33DC0DF6D93}">
      <dgm:prSet/>
      <dgm:spPr/>
      <dgm:t>
        <a:bodyPr/>
        <a:lstStyle/>
        <a:p>
          <a:endParaRPr kumimoji="1" lang="ja-JP" altLang="en-US"/>
        </a:p>
      </dgm:t>
    </dgm:pt>
    <dgm:pt modelId="{46531C15-1A7C-4791-A699-2443C18FE355}" type="sibTrans" cxnId="{B80BA051-B1DF-4F41-9704-F33DC0DF6D93}">
      <dgm:prSet/>
      <dgm:spPr/>
      <dgm:t>
        <a:bodyPr/>
        <a:lstStyle/>
        <a:p>
          <a:endParaRPr kumimoji="1" lang="ja-JP" altLang="en-US"/>
        </a:p>
      </dgm:t>
    </dgm:pt>
    <dgm:pt modelId="{CF3F08DB-982D-416A-BAAE-7B4724615145}">
      <dgm:prSet phldrT="[テキスト]" custT="1"/>
      <dgm:spPr/>
      <dgm:t>
        <a:bodyPr/>
        <a:lstStyle/>
        <a:p>
          <a:r>
            <a:rPr kumimoji="1" lang="ja-JP" altLang="en-US" sz="2400" b="1" dirty="0" smtClean="0"/>
            <a:t>表現・リーダーシップ</a:t>
          </a:r>
          <a:endParaRPr kumimoji="1" lang="en-US" altLang="ja-JP" sz="2400" b="1" dirty="0" smtClean="0"/>
        </a:p>
        <a:p>
          <a:r>
            <a:rPr kumimoji="1" lang="ja-JP" altLang="en-US" sz="2400" b="1" dirty="0" smtClean="0"/>
            <a:t>発展機能</a:t>
          </a:r>
          <a:endParaRPr kumimoji="1" lang="en-US" altLang="ja-JP" sz="2400" b="1" dirty="0" smtClean="0"/>
        </a:p>
        <a:p>
          <a:r>
            <a:rPr kumimoji="1" lang="ja-JP" altLang="en-US" sz="1700" dirty="0" smtClean="0"/>
            <a:t>（社会の多元性・多様性の促進や</a:t>
          </a:r>
          <a:endParaRPr kumimoji="1" lang="en-US" altLang="ja-JP" sz="1700" dirty="0" smtClean="0"/>
        </a:p>
        <a:p>
          <a:r>
            <a:rPr kumimoji="1" lang="ja-JP" altLang="en-US" sz="1700" dirty="0" smtClean="0"/>
            <a:t>リーダーの育成機能）</a:t>
          </a:r>
          <a:endParaRPr kumimoji="1" lang="ja-JP" altLang="en-US" sz="1700" dirty="0"/>
        </a:p>
      </dgm:t>
    </dgm:pt>
    <dgm:pt modelId="{E5CDA407-3D93-47E6-B4C2-34FA0D0BEFD0}" type="parTrans" cxnId="{C8970BFC-872C-490C-AF1F-564BABF2B169}">
      <dgm:prSet/>
      <dgm:spPr/>
      <dgm:t>
        <a:bodyPr/>
        <a:lstStyle/>
        <a:p>
          <a:endParaRPr kumimoji="1" lang="ja-JP" altLang="en-US"/>
        </a:p>
      </dgm:t>
    </dgm:pt>
    <dgm:pt modelId="{F0F6F363-2AFB-4731-A5A2-3D5B0A14A1C9}" type="sibTrans" cxnId="{C8970BFC-872C-490C-AF1F-564BABF2B169}">
      <dgm:prSet/>
      <dgm:spPr/>
      <dgm:t>
        <a:bodyPr/>
        <a:lstStyle/>
        <a:p>
          <a:endParaRPr kumimoji="1" lang="ja-JP" altLang="en-US"/>
        </a:p>
      </dgm:t>
    </dgm:pt>
    <dgm:pt modelId="{E82518F4-B28B-40A6-BCA8-29F7E8ECF7A2}">
      <dgm:prSet phldrT="[テキスト]" custT="1"/>
      <dgm:spPr/>
      <dgm:t>
        <a:bodyPr/>
        <a:lstStyle/>
        <a:p>
          <a:r>
            <a:rPr kumimoji="1" lang="ja-JP" altLang="en-US" sz="2400" b="1" dirty="0" smtClean="0"/>
            <a:t>コミュニティ建設・</a:t>
          </a:r>
          <a:endParaRPr kumimoji="1" lang="en-US" altLang="ja-JP" sz="2400" b="1" dirty="0" smtClean="0"/>
        </a:p>
        <a:p>
          <a:r>
            <a:rPr kumimoji="1" lang="ja-JP" altLang="en-US" sz="2400" b="1" dirty="0" smtClean="0"/>
            <a:t>民主化機能</a:t>
          </a:r>
          <a:endParaRPr kumimoji="1" lang="en-US" altLang="ja-JP" sz="2400" b="1" dirty="0" smtClean="0"/>
        </a:p>
        <a:p>
          <a:r>
            <a:rPr kumimoji="1" lang="ja-JP" altLang="en-US" sz="1800" dirty="0" smtClean="0"/>
            <a:t>（社会相互作用を促進して、</a:t>
          </a:r>
          <a:endParaRPr kumimoji="1" lang="en-US" altLang="ja-JP" sz="1800" dirty="0" smtClean="0"/>
        </a:p>
        <a:p>
          <a:r>
            <a:rPr kumimoji="1" lang="ja-JP" altLang="en-US" sz="1800" dirty="0" smtClean="0"/>
            <a:t>コミュニティを創り出す）</a:t>
          </a:r>
          <a:endParaRPr kumimoji="1" lang="ja-JP" altLang="en-US" sz="1800" dirty="0"/>
        </a:p>
      </dgm:t>
    </dgm:pt>
    <dgm:pt modelId="{6CC87FD1-0641-418F-B5D9-A6761ADEC6AA}" type="parTrans" cxnId="{996286B4-DB14-4A10-A52E-B5B7B2DDA4FC}">
      <dgm:prSet/>
      <dgm:spPr/>
      <dgm:t>
        <a:bodyPr/>
        <a:lstStyle/>
        <a:p>
          <a:endParaRPr kumimoji="1" lang="ja-JP" altLang="en-US"/>
        </a:p>
      </dgm:t>
    </dgm:pt>
    <dgm:pt modelId="{E162E30E-1ED3-496F-AF79-E6854CCB417F}" type="sibTrans" cxnId="{996286B4-DB14-4A10-A52E-B5B7B2DDA4FC}">
      <dgm:prSet/>
      <dgm:spPr/>
      <dgm:t>
        <a:bodyPr/>
        <a:lstStyle/>
        <a:p>
          <a:endParaRPr kumimoji="1" lang="ja-JP" altLang="en-US"/>
        </a:p>
      </dgm:t>
    </dgm:pt>
    <dgm:pt modelId="{6ADA4713-B83F-4AD7-A195-BC36BA4754B9}" type="pres">
      <dgm:prSet presAssocID="{C413C016-159E-49B1-A366-CC50491B64C0}" presName="diagram" presStyleCnt="0">
        <dgm:presLayoutVars>
          <dgm:dir/>
          <dgm:resizeHandles val="exact"/>
        </dgm:presLayoutVars>
      </dgm:prSet>
      <dgm:spPr/>
      <dgm:t>
        <a:bodyPr/>
        <a:lstStyle/>
        <a:p>
          <a:endParaRPr kumimoji="1" lang="ja-JP" altLang="en-US"/>
        </a:p>
      </dgm:t>
    </dgm:pt>
    <dgm:pt modelId="{73ABFF10-B3C0-4F89-A183-80B8739E4C88}" type="pres">
      <dgm:prSet presAssocID="{648C77AE-7623-41E8-8554-8E5670B5790E}" presName="node" presStyleLbl="node1" presStyleIdx="0" presStyleCnt="5" custScaleX="142744" custScaleY="113553" custLinFactNeighborX="-1358" custLinFactNeighborY="-43337">
        <dgm:presLayoutVars>
          <dgm:bulletEnabled val="1"/>
        </dgm:presLayoutVars>
      </dgm:prSet>
      <dgm:spPr/>
      <dgm:t>
        <a:bodyPr/>
        <a:lstStyle/>
        <a:p>
          <a:endParaRPr kumimoji="1" lang="ja-JP" altLang="en-US"/>
        </a:p>
      </dgm:t>
    </dgm:pt>
    <dgm:pt modelId="{F8A9CE7D-4E8C-4E84-A35D-CA07957DCCD7}" type="pres">
      <dgm:prSet presAssocID="{30284B7B-63D8-4D42-9FA5-ACC600654B57}" presName="sibTrans" presStyleCnt="0"/>
      <dgm:spPr/>
    </dgm:pt>
    <dgm:pt modelId="{E0AD9C5B-63F4-4FEA-8032-310C3E932A9F}" type="pres">
      <dgm:prSet presAssocID="{393B96DC-A8EB-4E1C-8834-E479CC017FB7}" presName="node" presStyleLbl="node1" presStyleIdx="1" presStyleCnt="5" custScaleX="155156" custScaleY="112532" custLinFactNeighborX="-1457" custLinFactNeighborY="-44633">
        <dgm:presLayoutVars>
          <dgm:bulletEnabled val="1"/>
        </dgm:presLayoutVars>
      </dgm:prSet>
      <dgm:spPr/>
      <dgm:t>
        <a:bodyPr/>
        <a:lstStyle/>
        <a:p>
          <a:endParaRPr kumimoji="1" lang="ja-JP" altLang="en-US"/>
        </a:p>
      </dgm:t>
    </dgm:pt>
    <dgm:pt modelId="{6DECBF1E-D4B3-40D2-AB03-E23A513214F3}" type="pres">
      <dgm:prSet presAssocID="{88166D3C-42D2-471C-81A6-E2D17420BDC2}" presName="sibTrans" presStyleCnt="0"/>
      <dgm:spPr/>
    </dgm:pt>
    <dgm:pt modelId="{21402E5B-E039-41DE-A28F-12BA24C109F3}" type="pres">
      <dgm:prSet presAssocID="{F4BBA4A5-9E38-4710-B238-26EF9900A3F3}" presName="node" presStyleLbl="node1" presStyleIdx="2" presStyleCnt="5" custScaleX="141235" custScaleY="125907" custLinFactNeighborX="-654" custLinFactNeighborY="-1763">
        <dgm:presLayoutVars>
          <dgm:bulletEnabled val="1"/>
        </dgm:presLayoutVars>
      </dgm:prSet>
      <dgm:spPr/>
      <dgm:t>
        <a:bodyPr/>
        <a:lstStyle/>
        <a:p>
          <a:endParaRPr kumimoji="1" lang="ja-JP" altLang="en-US"/>
        </a:p>
      </dgm:t>
    </dgm:pt>
    <dgm:pt modelId="{5F2619EE-6C45-4097-892F-C2FCA3700CFD}" type="pres">
      <dgm:prSet presAssocID="{46531C15-1A7C-4791-A699-2443C18FE355}" presName="sibTrans" presStyleCnt="0"/>
      <dgm:spPr/>
    </dgm:pt>
    <dgm:pt modelId="{1BC6B025-EBDA-47F5-9351-89FBF753DCDA}" type="pres">
      <dgm:prSet presAssocID="{CF3F08DB-982D-416A-BAAE-7B4724615145}" presName="node" presStyleLbl="node1" presStyleIdx="3" presStyleCnt="5" custScaleX="156545" custScaleY="133650" custLinFactNeighborX="1870" custLinFactNeighborY="-4283">
        <dgm:presLayoutVars>
          <dgm:bulletEnabled val="1"/>
        </dgm:presLayoutVars>
      </dgm:prSet>
      <dgm:spPr/>
      <dgm:t>
        <a:bodyPr/>
        <a:lstStyle/>
        <a:p>
          <a:endParaRPr kumimoji="1" lang="ja-JP" altLang="en-US"/>
        </a:p>
      </dgm:t>
    </dgm:pt>
    <dgm:pt modelId="{A7BE1EC8-C3C2-4029-A05F-3B4D30382B5B}" type="pres">
      <dgm:prSet presAssocID="{F0F6F363-2AFB-4731-A5A2-3D5B0A14A1C9}" presName="sibTrans" presStyleCnt="0"/>
      <dgm:spPr/>
    </dgm:pt>
    <dgm:pt modelId="{38DD5284-CCF5-4E30-955C-8AA342D6059B}" type="pres">
      <dgm:prSet presAssocID="{E82518F4-B28B-40A6-BCA8-29F7E8ECF7A2}" presName="node" presStyleLbl="node1" presStyleIdx="4" presStyleCnt="5" custScaleX="169417" custScaleY="114815" custLinFactNeighborX="-4512" custLinFactNeighborY="-11213">
        <dgm:presLayoutVars>
          <dgm:bulletEnabled val="1"/>
        </dgm:presLayoutVars>
      </dgm:prSet>
      <dgm:spPr/>
      <dgm:t>
        <a:bodyPr/>
        <a:lstStyle/>
        <a:p>
          <a:endParaRPr kumimoji="1" lang="ja-JP" altLang="en-US"/>
        </a:p>
      </dgm:t>
    </dgm:pt>
  </dgm:ptLst>
  <dgm:cxnLst>
    <dgm:cxn modelId="{C80F07DA-3061-4F65-B9B0-A36C81DFA3DF}" type="presOf" srcId="{648C77AE-7623-41E8-8554-8E5670B5790E}" destId="{73ABFF10-B3C0-4F89-A183-80B8739E4C88}" srcOrd="0" destOrd="0" presId="urn:microsoft.com/office/officeart/2005/8/layout/default#2"/>
    <dgm:cxn modelId="{F1547C31-01BA-42AE-8184-FA5BF89912C2}" type="presOf" srcId="{C413C016-159E-49B1-A366-CC50491B64C0}" destId="{6ADA4713-B83F-4AD7-A195-BC36BA4754B9}" srcOrd="0" destOrd="0" presId="urn:microsoft.com/office/officeart/2005/8/layout/default#2"/>
    <dgm:cxn modelId="{272753D7-2D98-46C0-98B6-DE0FC8068032}" type="presOf" srcId="{CF3F08DB-982D-416A-BAAE-7B4724615145}" destId="{1BC6B025-EBDA-47F5-9351-89FBF753DCDA}" srcOrd="0" destOrd="0" presId="urn:microsoft.com/office/officeart/2005/8/layout/default#2"/>
    <dgm:cxn modelId="{996286B4-DB14-4A10-A52E-B5B7B2DDA4FC}" srcId="{C413C016-159E-49B1-A366-CC50491B64C0}" destId="{E82518F4-B28B-40A6-BCA8-29F7E8ECF7A2}" srcOrd="4" destOrd="0" parTransId="{6CC87FD1-0641-418F-B5D9-A6761ADEC6AA}" sibTransId="{E162E30E-1ED3-496F-AF79-E6854CCB417F}"/>
    <dgm:cxn modelId="{C8970BFC-872C-490C-AF1F-564BABF2B169}" srcId="{C413C016-159E-49B1-A366-CC50491B64C0}" destId="{CF3F08DB-982D-416A-BAAE-7B4724615145}" srcOrd="3" destOrd="0" parTransId="{E5CDA407-3D93-47E6-B4C2-34FA0D0BEFD0}" sibTransId="{F0F6F363-2AFB-4731-A5A2-3D5B0A14A1C9}"/>
    <dgm:cxn modelId="{75A8ECC5-33F6-4143-948A-547CB4BCFC6D}" srcId="{C413C016-159E-49B1-A366-CC50491B64C0}" destId="{648C77AE-7623-41E8-8554-8E5670B5790E}" srcOrd="0" destOrd="0" parTransId="{8ADB56CD-7B70-4BE9-9E9F-40C757BA9A7C}" sibTransId="{30284B7B-63D8-4D42-9FA5-ACC600654B57}"/>
    <dgm:cxn modelId="{B3729B0F-C472-4956-A30F-CFED3B2A53BB}" type="presOf" srcId="{393B96DC-A8EB-4E1C-8834-E479CC017FB7}" destId="{E0AD9C5B-63F4-4FEA-8032-310C3E932A9F}" srcOrd="0" destOrd="0" presId="urn:microsoft.com/office/officeart/2005/8/layout/default#2"/>
    <dgm:cxn modelId="{B80BA051-B1DF-4F41-9704-F33DC0DF6D93}" srcId="{C413C016-159E-49B1-A366-CC50491B64C0}" destId="{F4BBA4A5-9E38-4710-B238-26EF9900A3F3}" srcOrd="2" destOrd="0" parTransId="{D914370D-CF9B-442B-A972-92248F66E12C}" sibTransId="{46531C15-1A7C-4791-A699-2443C18FE355}"/>
    <dgm:cxn modelId="{8CF2E1A8-2D8C-4ED1-B64E-6DEC63BD266B}" srcId="{C413C016-159E-49B1-A366-CC50491B64C0}" destId="{393B96DC-A8EB-4E1C-8834-E479CC017FB7}" srcOrd="1" destOrd="0" parTransId="{A02D859B-3D8D-40C8-A94E-4C170A78E952}" sibTransId="{88166D3C-42D2-471C-81A6-E2D17420BDC2}"/>
    <dgm:cxn modelId="{2A934C30-3418-4236-84E5-7228D6CAEBBD}" type="presOf" srcId="{E82518F4-B28B-40A6-BCA8-29F7E8ECF7A2}" destId="{38DD5284-CCF5-4E30-955C-8AA342D6059B}" srcOrd="0" destOrd="0" presId="urn:microsoft.com/office/officeart/2005/8/layout/default#2"/>
    <dgm:cxn modelId="{DBA62F6D-457A-4471-83C4-F571DDBF156D}" type="presOf" srcId="{F4BBA4A5-9E38-4710-B238-26EF9900A3F3}" destId="{21402E5B-E039-41DE-A28F-12BA24C109F3}" srcOrd="0" destOrd="0" presId="urn:microsoft.com/office/officeart/2005/8/layout/default#2"/>
    <dgm:cxn modelId="{702B94EC-F0AD-4D8F-B7AA-B898C9AE5AE3}" type="presParOf" srcId="{6ADA4713-B83F-4AD7-A195-BC36BA4754B9}" destId="{73ABFF10-B3C0-4F89-A183-80B8739E4C88}" srcOrd="0" destOrd="0" presId="urn:microsoft.com/office/officeart/2005/8/layout/default#2"/>
    <dgm:cxn modelId="{8CA79497-F0BA-4BB0-907C-E0B2FAE86949}" type="presParOf" srcId="{6ADA4713-B83F-4AD7-A195-BC36BA4754B9}" destId="{F8A9CE7D-4E8C-4E84-A35D-CA07957DCCD7}" srcOrd="1" destOrd="0" presId="urn:microsoft.com/office/officeart/2005/8/layout/default#2"/>
    <dgm:cxn modelId="{34747518-CF8D-42A4-8FF0-49231D3DC2B6}" type="presParOf" srcId="{6ADA4713-B83F-4AD7-A195-BC36BA4754B9}" destId="{E0AD9C5B-63F4-4FEA-8032-310C3E932A9F}" srcOrd="2" destOrd="0" presId="urn:microsoft.com/office/officeart/2005/8/layout/default#2"/>
    <dgm:cxn modelId="{5758C677-D2BB-4391-A800-43B009335EA0}" type="presParOf" srcId="{6ADA4713-B83F-4AD7-A195-BC36BA4754B9}" destId="{6DECBF1E-D4B3-40D2-AB03-E23A513214F3}" srcOrd="3" destOrd="0" presId="urn:microsoft.com/office/officeart/2005/8/layout/default#2"/>
    <dgm:cxn modelId="{D9A4FD4E-BC27-4D7C-ABBE-3D05B854B8B3}" type="presParOf" srcId="{6ADA4713-B83F-4AD7-A195-BC36BA4754B9}" destId="{21402E5B-E039-41DE-A28F-12BA24C109F3}" srcOrd="4" destOrd="0" presId="urn:microsoft.com/office/officeart/2005/8/layout/default#2"/>
    <dgm:cxn modelId="{BC814C26-9CD5-46DC-86BC-1A8FBAAC528D}" type="presParOf" srcId="{6ADA4713-B83F-4AD7-A195-BC36BA4754B9}" destId="{5F2619EE-6C45-4097-892F-C2FCA3700CFD}" srcOrd="5" destOrd="0" presId="urn:microsoft.com/office/officeart/2005/8/layout/default#2"/>
    <dgm:cxn modelId="{E5AB6EAF-D038-4A22-9065-6D3C4A70B6B8}" type="presParOf" srcId="{6ADA4713-B83F-4AD7-A195-BC36BA4754B9}" destId="{1BC6B025-EBDA-47F5-9351-89FBF753DCDA}" srcOrd="6" destOrd="0" presId="urn:microsoft.com/office/officeart/2005/8/layout/default#2"/>
    <dgm:cxn modelId="{F7DD380B-C2BA-477D-AE07-BF688AA7C3BF}" type="presParOf" srcId="{6ADA4713-B83F-4AD7-A195-BC36BA4754B9}" destId="{A7BE1EC8-C3C2-4029-A05F-3B4D30382B5B}" srcOrd="7" destOrd="0" presId="urn:microsoft.com/office/officeart/2005/8/layout/default#2"/>
    <dgm:cxn modelId="{35CE58FC-1D90-46CE-BBC5-A261DB828606}" type="presParOf" srcId="{6ADA4713-B83F-4AD7-A195-BC36BA4754B9}" destId="{38DD5284-CCF5-4E30-955C-8AA342D6059B}" srcOrd="8" destOrd="0" presId="urn:microsoft.com/office/officeart/2005/8/layout/defaul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5F2B8F-97F3-4508-9C94-9E5E4512ECF4}" type="doc">
      <dgm:prSet loTypeId="urn:microsoft.com/office/officeart/2005/8/layout/default#3" loCatId="list" qsTypeId="urn:microsoft.com/office/officeart/2005/8/quickstyle/3d2" qsCatId="3D" csTypeId="urn:microsoft.com/office/officeart/2005/8/colors/colorful5" csCatId="colorful" phldr="1"/>
      <dgm:spPr/>
      <dgm:t>
        <a:bodyPr/>
        <a:lstStyle/>
        <a:p>
          <a:endParaRPr kumimoji="1" lang="ja-JP" altLang="en-US"/>
        </a:p>
      </dgm:t>
    </dgm:pt>
    <dgm:pt modelId="{5B26CDB0-8092-4D1F-B073-F3777F9ECF5A}">
      <dgm:prSet phldrT="[テキスト]" custT="1"/>
      <dgm:spPr/>
      <dgm:t>
        <a:bodyPr/>
        <a:lstStyle/>
        <a:p>
          <a:r>
            <a:rPr kumimoji="1" lang="ja-JP" altLang="en-US" sz="2400" b="1" dirty="0" smtClean="0"/>
            <a:t>排他性・偏向</a:t>
          </a:r>
          <a:endParaRPr kumimoji="1" lang="en-US" altLang="ja-JP" sz="2400" b="1" dirty="0" smtClean="0"/>
        </a:p>
        <a:p>
          <a:r>
            <a:rPr kumimoji="1" lang="ja-JP" altLang="en-US" sz="1800" b="1" dirty="0" smtClean="0"/>
            <a:t>（特定の価値を共有する人にしか利益を提供せず、排他的な環境を生み出す恐れ）</a:t>
          </a:r>
          <a:endParaRPr kumimoji="1" lang="ja-JP" altLang="en-US" sz="1800" b="1" dirty="0"/>
        </a:p>
      </dgm:t>
    </dgm:pt>
    <dgm:pt modelId="{6200EB67-7C08-4ADD-B49A-944267764225}" type="parTrans" cxnId="{E1C5A61B-7E42-4932-A5E3-45DA7936C7BF}">
      <dgm:prSet/>
      <dgm:spPr/>
      <dgm:t>
        <a:bodyPr/>
        <a:lstStyle/>
        <a:p>
          <a:endParaRPr kumimoji="1" lang="ja-JP" altLang="en-US"/>
        </a:p>
      </dgm:t>
    </dgm:pt>
    <dgm:pt modelId="{F5390505-F5AC-4443-9A84-CE2DA4F0E17D}" type="sibTrans" cxnId="{E1C5A61B-7E42-4932-A5E3-45DA7936C7BF}">
      <dgm:prSet/>
      <dgm:spPr/>
      <dgm:t>
        <a:bodyPr/>
        <a:lstStyle/>
        <a:p>
          <a:endParaRPr kumimoji="1" lang="ja-JP" altLang="en-US"/>
        </a:p>
      </dgm:t>
    </dgm:pt>
    <dgm:pt modelId="{AB8FC6E9-201C-4787-9AFF-244126F6535A}">
      <dgm:prSet phldrT="[テキスト]" custT="1"/>
      <dgm:spPr/>
      <dgm:t>
        <a:bodyPr/>
        <a:lstStyle/>
        <a:p>
          <a:r>
            <a:rPr kumimoji="1" lang="ja-JP" altLang="en-US" sz="2400" b="1" dirty="0" smtClean="0"/>
            <a:t>温情主義・</a:t>
          </a:r>
          <a:endParaRPr kumimoji="1" lang="en-US" altLang="ja-JP" sz="2400" b="1" dirty="0" smtClean="0"/>
        </a:p>
        <a:p>
          <a:r>
            <a:rPr kumimoji="1" lang="ja-JP" altLang="en-US" sz="2400" b="1" dirty="0" smtClean="0"/>
            <a:t>父権主義</a:t>
          </a:r>
          <a:endParaRPr kumimoji="1" lang="en-US" altLang="ja-JP" sz="2400" b="1" dirty="0" smtClean="0"/>
        </a:p>
        <a:p>
          <a:r>
            <a:rPr kumimoji="1" lang="ja-JP" altLang="en-US" sz="1800" b="1" dirty="0" smtClean="0"/>
            <a:t>（サービスに頼る人々の依存性を高め、その自由を制限する危険）</a:t>
          </a:r>
          <a:endParaRPr kumimoji="1" lang="ja-JP" altLang="en-US" sz="1800" b="1" dirty="0"/>
        </a:p>
      </dgm:t>
    </dgm:pt>
    <dgm:pt modelId="{D661681F-A296-4DD7-894B-89885561D01E}" type="parTrans" cxnId="{DB145E7C-61E8-4CE6-8755-6D878C287032}">
      <dgm:prSet/>
      <dgm:spPr/>
      <dgm:t>
        <a:bodyPr/>
        <a:lstStyle/>
        <a:p>
          <a:endParaRPr kumimoji="1" lang="ja-JP" altLang="en-US"/>
        </a:p>
      </dgm:t>
    </dgm:pt>
    <dgm:pt modelId="{56506E4B-0318-4742-8386-039B7AE276FF}" type="sibTrans" cxnId="{DB145E7C-61E8-4CE6-8755-6D878C287032}">
      <dgm:prSet/>
      <dgm:spPr/>
      <dgm:t>
        <a:bodyPr/>
        <a:lstStyle/>
        <a:p>
          <a:endParaRPr kumimoji="1" lang="ja-JP" altLang="en-US"/>
        </a:p>
      </dgm:t>
    </dgm:pt>
    <dgm:pt modelId="{EB35C1A4-0800-49C8-A4F9-796715B31F5E}">
      <dgm:prSet phldrT="[テキスト]" custT="1"/>
      <dgm:spPr/>
      <dgm:t>
        <a:bodyPr/>
        <a:lstStyle/>
        <a:p>
          <a:r>
            <a:rPr kumimoji="1" lang="ja-JP" altLang="en-US" sz="2400" b="1" dirty="0" smtClean="0"/>
            <a:t>アマチュアリズム・</a:t>
          </a:r>
          <a:endParaRPr kumimoji="1" lang="en-US" altLang="ja-JP" sz="2400" b="1" dirty="0" smtClean="0"/>
        </a:p>
        <a:p>
          <a:r>
            <a:rPr kumimoji="1" lang="ja-JP" altLang="en-US" sz="2400" b="1" dirty="0" smtClean="0"/>
            <a:t>過度の専門主義</a:t>
          </a:r>
          <a:endParaRPr kumimoji="1" lang="en-US" altLang="ja-JP" sz="2400" b="1" dirty="0" smtClean="0"/>
        </a:p>
        <a:p>
          <a:r>
            <a:rPr kumimoji="1" lang="ja-JP" altLang="en-US" sz="1800" b="1" dirty="0" smtClean="0"/>
            <a:t>（運営が素人的になったり、逆に専門家が多い団体が他を軽蔑・排除する危険）</a:t>
          </a:r>
          <a:endParaRPr kumimoji="1" lang="en-US" altLang="ja-JP" sz="1800" b="1" dirty="0" smtClean="0"/>
        </a:p>
      </dgm:t>
    </dgm:pt>
    <dgm:pt modelId="{59BEF313-59A4-443B-9FB7-EBDE80FBCBA9}" type="parTrans" cxnId="{592D8E33-02E2-4BFD-A6DB-7130E7407386}">
      <dgm:prSet/>
      <dgm:spPr/>
      <dgm:t>
        <a:bodyPr/>
        <a:lstStyle/>
        <a:p>
          <a:endParaRPr kumimoji="1" lang="ja-JP" altLang="en-US"/>
        </a:p>
      </dgm:t>
    </dgm:pt>
    <dgm:pt modelId="{6BF6DA84-CFD8-4B52-AB87-88BD249F0854}" type="sibTrans" cxnId="{592D8E33-02E2-4BFD-A6DB-7130E7407386}">
      <dgm:prSet/>
      <dgm:spPr/>
      <dgm:t>
        <a:bodyPr/>
        <a:lstStyle/>
        <a:p>
          <a:endParaRPr kumimoji="1" lang="ja-JP" altLang="en-US"/>
        </a:p>
      </dgm:t>
    </dgm:pt>
    <dgm:pt modelId="{A42A3A28-2FAB-4C2E-96DF-87B28C174F8D}">
      <dgm:prSet phldrT="[テキスト]" custT="1"/>
      <dgm:spPr/>
      <dgm:t>
        <a:bodyPr/>
        <a:lstStyle/>
        <a:p>
          <a:r>
            <a:rPr kumimoji="1" lang="ja-JP" altLang="en-US" sz="2400" b="1" dirty="0" smtClean="0"/>
            <a:t>資源の不十分性</a:t>
          </a:r>
          <a:endParaRPr kumimoji="1" lang="en-US" altLang="ja-JP" sz="2400" b="1" dirty="0" smtClean="0"/>
        </a:p>
        <a:p>
          <a:r>
            <a:rPr kumimoji="1" lang="ja-JP" altLang="en-US" sz="1900" b="1" dirty="0" smtClean="0"/>
            <a:t>（資金源が不安定）</a:t>
          </a:r>
        </a:p>
        <a:p>
          <a:r>
            <a:rPr kumimoji="1" lang="ja-JP" altLang="en-US" sz="1900" b="1" dirty="0" smtClean="0"/>
            <a:t>＊会費、助成金、</a:t>
          </a:r>
          <a:r>
            <a:rPr kumimoji="1" lang="ja-JP" altLang="en-US" sz="1900" b="1" smtClean="0"/>
            <a:t>寄付、</a:t>
          </a:r>
        </a:p>
        <a:p>
          <a:r>
            <a:rPr kumimoji="1" lang="ja-JP" altLang="en-US" sz="1900" b="1" smtClean="0"/>
            <a:t>委託費、事業収入</a:t>
          </a:r>
          <a:endParaRPr kumimoji="1" lang="ja-JP" altLang="en-US" sz="1900" b="1" dirty="0"/>
        </a:p>
      </dgm:t>
    </dgm:pt>
    <dgm:pt modelId="{4204A8DA-362C-4C77-AD74-0A7850099EEC}" type="parTrans" cxnId="{46DF2017-01FE-4A14-8CF1-B20F4A588188}">
      <dgm:prSet/>
      <dgm:spPr/>
      <dgm:t>
        <a:bodyPr/>
        <a:lstStyle/>
        <a:p>
          <a:endParaRPr kumimoji="1" lang="ja-JP" altLang="en-US"/>
        </a:p>
      </dgm:t>
    </dgm:pt>
    <dgm:pt modelId="{942C6CE1-6DB6-43DD-BDD2-3240877C8DDA}" type="sibTrans" cxnId="{46DF2017-01FE-4A14-8CF1-B20F4A588188}">
      <dgm:prSet/>
      <dgm:spPr/>
      <dgm:t>
        <a:bodyPr/>
        <a:lstStyle/>
        <a:p>
          <a:endParaRPr kumimoji="1" lang="ja-JP" altLang="en-US"/>
        </a:p>
      </dgm:t>
    </dgm:pt>
    <dgm:pt modelId="{6E1240B9-BC7D-4DCB-9898-54723B1F71C9}">
      <dgm:prSet phldrT="[テキスト]" custT="1"/>
      <dgm:spPr/>
      <dgm:t>
        <a:bodyPr/>
        <a:lstStyle/>
        <a:p>
          <a:r>
            <a:rPr kumimoji="1" lang="ja-JP" altLang="en-US" sz="2400" b="1" dirty="0" smtClean="0"/>
            <a:t>アカウンタビリティの不足</a:t>
          </a:r>
          <a:endParaRPr kumimoji="1" lang="en-US" altLang="ja-JP" sz="2400" b="1" dirty="0" smtClean="0"/>
        </a:p>
        <a:p>
          <a:r>
            <a:rPr kumimoji="1" lang="ja-JP" altLang="en-US" sz="1900" b="1" dirty="0" smtClean="0"/>
            <a:t>（会計報告などの仕組みの不十分で、構成員が収支内容を把握できていない恐れ）</a:t>
          </a:r>
          <a:endParaRPr kumimoji="1" lang="ja-JP" altLang="en-US" sz="1900" b="1" dirty="0"/>
        </a:p>
      </dgm:t>
    </dgm:pt>
    <dgm:pt modelId="{126D10A0-40C6-4371-BEB7-2BC609EA2FCE}" type="parTrans" cxnId="{B5C02C09-553C-431A-887E-22A976503864}">
      <dgm:prSet/>
      <dgm:spPr/>
      <dgm:t>
        <a:bodyPr/>
        <a:lstStyle/>
        <a:p>
          <a:endParaRPr kumimoji="1" lang="ja-JP" altLang="en-US"/>
        </a:p>
      </dgm:t>
    </dgm:pt>
    <dgm:pt modelId="{DEE98A7A-439E-4289-B820-F7781C829E6C}" type="sibTrans" cxnId="{B5C02C09-553C-431A-887E-22A976503864}">
      <dgm:prSet/>
      <dgm:spPr/>
      <dgm:t>
        <a:bodyPr/>
        <a:lstStyle/>
        <a:p>
          <a:endParaRPr kumimoji="1" lang="ja-JP" altLang="en-US"/>
        </a:p>
      </dgm:t>
    </dgm:pt>
    <dgm:pt modelId="{85CDCD22-DBB6-482E-8C97-46EC704823A9}" type="pres">
      <dgm:prSet presAssocID="{7E5F2B8F-97F3-4508-9C94-9E5E4512ECF4}" presName="diagram" presStyleCnt="0">
        <dgm:presLayoutVars>
          <dgm:dir/>
          <dgm:resizeHandles val="exact"/>
        </dgm:presLayoutVars>
      </dgm:prSet>
      <dgm:spPr/>
      <dgm:t>
        <a:bodyPr/>
        <a:lstStyle/>
        <a:p>
          <a:endParaRPr kumimoji="1" lang="ja-JP" altLang="en-US"/>
        </a:p>
      </dgm:t>
    </dgm:pt>
    <dgm:pt modelId="{9B7D31E3-9031-48AE-8471-EE4A665C7CF7}" type="pres">
      <dgm:prSet presAssocID="{5B26CDB0-8092-4D1F-B073-F3777F9ECF5A}" presName="node" presStyleLbl="node1" presStyleIdx="0" presStyleCnt="5" custScaleX="131340">
        <dgm:presLayoutVars>
          <dgm:bulletEnabled val="1"/>
        </dgm:presLayoutVars>
      </dgm:prSet>
      <dgm:spPr/>
      <dgm:t>
        <a:bodyPr/>
        <a:lstStyle/>
        <a:p>
          <a:endParaRPr kumimoji="1" lang="ja-JP" altLang="en-US"/>
        </a:p>
      </dgm:t>
    </dgm:pt>
    <dgm:pt modelId="{58EF6C44-DFBE-49D9-A276-7E28283A2FF7}" type="pres">
      <dgm:prSet presAssocID="{F5390505-F5AC-4443-9A84-CE2DA4F0E17D}" presName="sibTrans" presStyleCnt="0"/>
      <dgm:spPr/>
    </dgm:pt>
    <dgm:pt modelId="{E3A9C3DA-AA58-4E8A-B018-BE192A55D8C4}" type="pres">
      <dgm:prSet presAssocID="{AB8FC6E9-201C-4787-9AFF-244126F6535A}" presName="node" presStyleLbl="node1" presStyleIdx="1" presStyleCnt="5" custScaleX="135944">
        <dgm:presLayoutVars>
          <dgm:bulletEnabled val="1"/>
        </dgm:presLayoutVars>
      </dgm:prSet>
      <dgm:spPr/>
      <dgm:t>
        <a:bodyPr/>
        <a:lstStyle/>
        <a:p>
          <a:endParaRPr kumimoji="1" lang="ja-JP" altLang="en-US"/>
        </a:p>
      </dgm:t>
    </dgm:pt>
    <dgm:pt modelId="{8BE5AD14-F692-4F1D-BD08-6FDE0D46E2D0}" type="pres">
      <dgm:prSet presAssocID="{56506E4B-0318-4742-8386-039B7AE276FF}" presName="sibTrans" presStyleCnt="0"/>
      <dgm:spPr/>
    </dgm:pt>
    <dgm:pt modelId="{1364E161-CF80-4A64-B7F7-3318AF0E4698}" type="pres">
      <dgm:prSet presAssocID="{EB35C1A4-0800-49C8-A4F9-796715B31F5E}" presName="node" presStyleLbl="node1" presStyleIdx="2" presStyleCnt="5" custScaleX="146745">
        <dgm:presLayoutVars>
          <dgm:bulletEnabled val="1"/>
        </dgm:presLayoutVars>
      </dgm:prSet>
      <dgm:spPr/>
      <dgm:t>
        <a:bodyPr/>
        <a:lstStyle/>
        <a:p>
          <a:endParaRPr kumimoji="1" lang="ja-JP" altLang="en-US"/>
        </a:p>
      </dgm:t>
    </dgm:pt>
    <dgm:pt modelId="{08A372DC-2BF1-4D88-9C2C-1C3657AF63AD}" type="pres">
      <dgm:prSet presAssocID="{6BF6DA84-CFD8-4B52-AB87-88BD249F0854}" presName="sibTrans" presStyleCnt="0"/>
      <dgm:spPr/>
    </dgm:pt>
    <dgm:pt modelId="{DE659F5F-E110-4446-8F89-9E58539C327D}" type="pres">
      <dgm:prSet presAssocID="{A42A3A28-2FAB-4C2E-96DF-87B28C174F8D}" presName="node" presStyleLbl="node1" presStyleIdx="3" presStyleCnt="5" custScaleX="125674">
        <dgm:presLayoutVars>
          <dgm:bulletEnabled val="1"/>
        </dgm:presLayoutVars>
      </dgm:prSet>
      <dgm:spPr/>
      <dgm:t>
        <a:bodyPr/>
        <a:lstStyle/>
        <a:p>
          <a:endParaRPr kumimoji="1" lang="ja-JP" altLang="en-US"/>
        </a:p>
      </dgm:t>
    </dgm:pt>
    <dgm:pt modelId="{D132B1A1-C34B-4C1B-B3AA-DC04AB1709F4}" type="pres">
      <dgm:prSet presAssocID="{942C6CE1-6DB6-43DD-BDD2-3240877C8DDA}" presName="sibTrans" presStyleCnt="0"/>
      <dgm:spPr/>
    </dgm:pt>
    <dgm:pt modelId="{5C54B267-A2F3-488B-BA0C-F46285C85822}" type="pres">
      <dgm:prSet presAssocID="{6E1240B9-BC7D-4DCB-9898-54723B1F71C9}" presName="node" presStyleLbl="node1" presStyleIdx="4" presStyleCnt="5" custScaleX="174586">
        <dgm:presLayoutVars>
          <dgm:bulletEnabled val="1"/>
        </dgm:presLayoutVars>
      </dgm:prSet>
      <dgm:spPr/>
      <dgm:t>
        <a:bodyPr/>
        <a:lstStyle/>
        <a:p>
          <a:endParaRPr kumimoji="1" lang="ja-JP" altLang="en-US"/>
        </a:p>
      </dgm:t>
    </dgm:pt>
  </dgm:ptLst>
  <dgm:cxnLst>
    <dgm:cxn modelId="{E1C5A61B-7E42-4932-A5E3-45DA7936C7BF}" srcId="{7E5F2B8F-97F3-4508-9C94-9E5E4512ECF4}" destId="{5B26CDB0-8092-4D1F-B073-F3777F9ECF5A}" srcOrd="0" destOrd="0" parTransId="{6200EB67-7C08-4ADD-B49A-944267764225}" sibTransId="{F5390505-F5AC-4443-9A84-CE2DA4F0E17D}"/>
    <dgm:cxn modelId="{DA238199-7CC5-48B0-AD48-8CBEB3C80617}" type="presOf" srcId="{AB8FC6E9-201C-4787-9AFF-244126F6535A}" destId="{E3A9C3DA-AA58-4E8A-B018-BE192A55D8C4}" srcOrd="0" destOrd="0" presId="urn:microsoft.com/office/officeart/2005/8/layout/default#3"/>
    <dgm:cxn modelId="{92C6E57F-391F-4287-AA91-69AA2D744ABA}" type="presOf" srcId="{A42A3A28-2FAB-4C2E-96DF-87B28C174F8D}" destId="{DE659F5F-E110-4446-8F89-9E58539C327D}" srcOrd="0" destOrd="0" presId="urn:microsoft.com/office/officeart/2005/8/layout/default#3"/>
    <dgm:cxn modelId="{EACB21D0-1F68-4A39-9BF9-CCC0C6A06D43}" type="presOf" srcId="{6E1240B9-BC7D-4DCB-9898-54723B1F71C9}" destId="{5C54B267-A2F3-488B-BA0C-F46285C85822}" srcOrd="0" destOrd="0" presId="urn:microsoft.com/office/officeart/2005/8/layout/default#3"/>
    <dgm:cxn modelId="{EC4E5838-F8B6-47A6-9FC7-990F02409466}" type="presOf" srcId="{EB35C1A4-0800-49C8-A4F9-796715B31F5E}" destId="{1364E161-CF80-4A64-B7F7-3318AF0E4698}" srcOrd="0" destOrd="0" presId="urn:microsoft.com/office/officeart/2005/8/layout/default#3"/>
    <dgm:cxn modelId="{DB145E7C-61E8-4CE6-8755-6D878C287032}" srcId="{7E5F2B8F-97F3-4508-9C94-9E5E4512ECF4}" destId="{AB8FC6E9-201C-4787-9AFF-244126F6535A}" srcOrd="1" destOrd="0" parTransId="{D661681F-A296-4DD7-894B-89885561D01E}" sibTransId="{56506E4B-0318-4742-8386-039B7AE276FF}"/>
    <dgm:cxn modelId="{46DF2017-01FE-4A14-8CF1-B20F4A588188}" srcId="{7E5F2B8F-97F3-4508-9C94-9E5E4512ECF4}" destId="{A42A3A28-2FAB-4C2E-96DF-87B28C174F8D}" srcOrd="3" destOrd="0" parTransId="{4204A8DA-362C-4C77-AD74-0A7850099EEC}" sibTransId="{942C6CE1-6DB6-43DD-BDD2-3240877C8DDA}"/>
    <dgm:cxn modelId="{B5C02C09-553C-431A-887E-22A976503864}" srcId="{7E5F2B8F-97F3-4508-9C94-9E5E4512ECF4}" destId="{6E1240B9-BC7D-4DCB-9898-54723B1F71C9}" srcOrd="4" destOrd="0" parTransId="{126D10A0-40C6-4371-BEB7-2BC609EA2FCE}" sibTransId="{DEE98A7A-439E-4289-B820-F7781C829E6C}"/>
    <dgm:cxn modelId="{592D8E33-02E2-4BFD-A6DB-7130E7407386}" srcId="{7E5F2B8F-97F3-4508-9C94-9E5E4512ECF4}" destId="{EB35C1A4-0800-49C8-A4F9-796715B31F5E}" srcOrd="2" destOrd="0" parTransId="{59BEF313-59A4-443B-9FB7-EBDE80FBCBA9}" sibTransId="{6BF6DA84-CFD8-4B52-AB87-88BD249F0854}"/>
    <dgm:cxn modelId="{DC226181-F8C8-400C-9681-DDCC61C67617}" type="presOf" srcId="{7E5F2B8F-97F3-4508-9C94-9E5E4512ECF4}" destId="{85CDCD22-DBB6-482E-8C97-46EC704823A9}" srcOrd="0" destOrd="0" presId="urn:microsoft.com/office/officeart/2005/8/layout/default#3"/>
    <dgm:cxn modelId="{A9EA8AE5-3779-4EE0-8EFD-8F08362CA921}" type="presOf" srcId="{5B26CDB0-8092-4D1F-B073-F3777F9ECF5A}" destId="{9B7D31E3-9031-48AE-8471-EE4A665C7CF7}" srcOrd="0" destOrd="0" presId="urn:microsoft.com/office/officeart/2005/8/layout/default#3"/>
    <dgm:cxn modelId="{3E50CE70-30FD-4C59-BFCE-E92F98343769}" type="presParOf" srcId="{85CDCD22-DBB6-482E-8C97-46EC704823A9}" destId="{9B7D31E3-9031-48AE-8471-EE4A665C7CF7}" srcOrd="0" destOrd="0" presId="urn:microsoft.com/office/officeart/2005/8/layout/default#3"/>
    <dgm:cxn modelId="{CBB740B1-44B9-4EF7-84C8-F3C81B4DF0AB}" type="presParOf" srcId="{85CDCD22-DBB6-482E-8C97-46EC704823A9}" destId="{58EF6C44-DFBE-49D9-A276-7E28283A2FF7}" srcOrd="1" destOrd="0" presId="urn:microsoft.com/office/officeart/2005/8/layout/default#3"/>
    <dgm:cxn modelId="{879F9BE6-E6B8-4697-B0E6-D0BFC95127B0}" type="presParOf" srcId="{85CDCD22-DBB6-482E-8C97-46EC704823A9}" destId="{E3A9C3DA-AA58-4E8A-B018-BE192A55D8C4}" srcOrd="2" destOrd="0" presId="urn:microsoft.com/office/officeart/2005/8/layout/default#3"/>
    <dgm:cxn modelId="{5ECC7917-89B4-4840-A1BE-51EF31DA4744}" type="presParOf" srcId="{85CDCD22-DBB6-482E-8C97-46EC704823A9}" destId="{8BE5AD14-F692-4F1D-BD08-6FDE0D46E2D0}" srcOrd="3" destOrd="0" presId="urn:microsoft.com/office/officeart/2005/8/layout/default#3"/>
    <dgm:cxn modelId="{794991F4-112B-481A-B2ED-1E0DCE68190F}" type="presParOf" srcId="{85CDCD22-DBB6-482E-8C97-46EC704823A9}" destId="{1364E161-CF80-4A64-B7F7-3318AF0E4698}" srcOrd="4" destOrd="0" presId="urn:microsoft.com/office/officeart/2005/8/layout/default#3"/>
    <dgm:cxn modelId="{E9EFA4D3-0662-41B9-A7E6-EF7F4911AB5B}" type="presParOf" srcId="{85CDCD22-DBB6-482E-8C97-46EC704823A9}" destId="{08A372DC-2BF1-4D88-9C2C-1C3657AF63AD}" srcOrd="5" destOrd="0" presId="urn:microsoft.com/office/officeart/2005/8/layout/default#3"/>
    <dgm:cxn modelId="{6473A4FC-4758-44B6-AED4-DDD8D459E8BA}" type="presParOf" srcId="{85CDCD22-DBB6-482E-8C97-46EC704823A9}" destId="{DE659F5F-E110-4446-8F89-9E58539C327D}" srcOrd="6" destOrd="0" presId="urn:microsoft.com/office/officeart/2005/8/layout/default#3"/>
    <dgm:cxn modelId="{484ACD94-1163-47B2-81AC-00A5FF368F38}" type="presParOf" srcId="{85CDCD22-DBB6-482E-8C97-46EC704823A9}" destId="{D132B1A1-C34B-4C1B-B3AA-DC04AB1709F4}" srcOrd="7" destOrd="0" presId="urn:microsoft.com/office/officeart/2005/8/layout/default#3"/>
    <dgm:cxn modelId="{756434AF-0A7F-4A60-8784-EE034C42738E}" type="presParOf" srcId="{85CDCD22-DBB6-482E-8C97-46EC704823A9}" destId="{5C54B267-A2F3-488B-BA0C-F46285C85822}" srcOrd="8" destOrd="0" presId="urn:microsoft.com/office/officeart/2005/8/layout/defaul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CB3D37-AF96-41BA-87AC-62F741D755F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kumimoji="1" lang="ja-JP" altLang="en-US"/>
        </a:p>
      </dgm:t>
    </dgm:pt>
    <dgm:pt modelId="{CC226ACD-039B-4F0C-A792-6F5618FCC2C8}">
      <dgm:prSet phldrT="[テキスト]"/>
      <dgm:spPr/>
      <dgm:t>
        <a:bodyPr/>
        <a:lstStyle/>
        <a:p>
          <a:r>
            <a:rPr kumimoji="1" lang="en-US" altLang="ja-JP" b="1" dirty="0" smtClean="0"/>
            <a:t>NPO</a:t>
          </a:r>
          <a:r>
            <a:rPr kumimoji="1" lang="ja-JP" altLang="en-US" b="1" dirty="0" smtClean="0"/>
            <a:t>セクターの成立</a:t>
          </a:r>
          <a:endParaRPr kumimoji="1" lang="ja-JP" altLang="en-US" b="1" dirty="0"/>
        </a:p>
      </dgm:t>
    </dgm:pt>
    <dgm:pt modelId="{14433C28-7D04-4F36-9131-78945C0A307C}" type="parTrans" cxnId="{56C298C2-2CDD-41A7-B4A5-C4730AC35319}">
      <dgm:prSet/>
      <dgm:spPr/>
      <dgm:t>
        <a:bodyPr/>
        <a:lstStyle/>
        <a:p>
          <a:endParaRPr kumimoji="1" lang="ja-JP" altLang="en-US"/>
        </a:p>
      </dgm:t>
    </dgm:pt>
    <dgm:pt modelId="{5320D7FE-D84F-4B74-99EC-170A49ABB023}" type="sibTrans" cxnId="{56C298C2-2CDD-41A7-B4A5-C4730AC35319}">
      <dgm:prSet/>
      <dgm:spPr/>
      <dgm:t>
        <a:bodyPr/>
        <a:lstStyle/>
        <a:p>
          <a:endParaRPr kumimoji="1" lang="ja-JP" altLang="en-US"/>
        </a:p>
      </dgm:t>
    </dgm:pt>
    <dgm:pt modelId="{E670915D-7D3D-40CB-80B3-7D441EBD20D7}">
      <dgm:prSet phldrT="[テキスト]"/>
      <dgm:spPr/>
      <dgm:t>
        <a:bodyPr/>
        <a:lstStyle/>
        <a:p>
          <a:r>
            <a:rPr kumimoji="1" lang="ja-JP" altLang="en-US" dirty="0" smtClean="0"/>
            <a:t>阪神淡路大震災でのボランティア活動が注目される⇒</a:t>
          </a:r>
          <a:r>
            <a:rPr kumimoji="1" lang="en-US" altLang="ja-JP" dirty="0" smtClean="0"/>
            <a:t>NPO</a:t>
          </a:r>
          <a:r>
            <a:rPr kumimoji="1" lang="ja-JP" altLang="en-US" dirty="0" smtClean="0"/>
            <a:t>法の成立</a:t>
          </a:r>
          <a:endParaRPr kumimoji="1" lang="ja-JP" altLang="en-US" dirty="0"/>
        </a:p>
      </dgm:t>
    </dgm:pt>
    <dgm:pt modelId="{4DF4D03D-9B59-4204-A55E-1D6F0A1E23F3}" type="parTrans" cxnId="{0ABFF41E-1353-462F-8FC3-F7AD8EE95193}">
      <dgm:prSet/>
      <dgm:spPr/>
      <dgm:t>
        <a:bodyPr/>
        <a:lstStyle/>
        <a:p>
          <a:endParaRPr kumimoji="1" lang="ja-JP" altLang="en-US"/>
        </a:p>
      </dgm:t>
    </dgm:pt>
    <dgm:pt modelId="{9CD31384-BEA8-4F51-9A5C-A6715AC04A82}" type="sibTrans" cxnId="{0ABFF41E-1353-462F-8FC3-F7AD8EE95193}">
      <dgm:prSet/>
      <dgm:spPr/>
      <dgm:t>
        <a:bodyPr/>
        <a:lstStyle/>
        <a:p>
          <a:endParaRPr kumimoji="1" lang="ja-JP" altLang="en-US"/>
        </a:p>
      </dgm:t>
    </dgm:pt>
    <dgm:pt modelId="{790EF0BF-57ED-40BD-B161-4889FD416615}">
      <dgm:prSet phldrT="[テキスト]"/>
      <dgm:spPr/>
      <dgm:t>
        <a:bodyPr/>
        <a:lstStyle/>
        <a:p>
          <a:r>
            <a:rPr kumimoji="1" lang="en-US" altLang="ja-JP" dirty="0" smtClean="0"/>
            <a:t>NPO</a:t>
          </a:r>
          <a:r>
            <a:rPr kumimoji="1" lang="ja-JP" altLang="en-US" dirty="0" smtClean="0"/>
            <a:t>法人制度を意識しながら任意団体として活動する団体の出現</a:t>
          </a:r>
          <a:endParaRPr kumimoji="1" lang="ja-JP" altLang="en-US" dirty="0"/>
        </a:p>
      </dgm:t>
    </dgm:pt>
    <dgm:pt modelId="{35282541-70A3-4BB2-917F-58A3E8F7F304}" type="parTrans" cxnId="{1E5F3F82-ADF6-456D-9F91-57F24F450672}">
      <dgm:prSet/>
      <dgm:spPr/>
      <dgm:t>
        <a:bodyPr/>
        <a:lstStyle/>
        <a:p>
          <a:endParaRPr kumimoji="1" lang="ja-JP" altLang="en-US"/>
        </a:p>
      </dgm:t>
    </dgm:pt>
    <dgm:pt modelId="{154DAE91-F7C1-47FF-B54C-72A9174052E1}" type="sibTrans" cxnId="{1E5F3F82-ADF6-456D-9F91-57F24F450672}">
      <dgm:prSet/>
      <dgm:spPr/>
      <dgm:t>
        <a:bodyPr/>
        <a:lstStyle/>
        <a:p>
          <a:endParaRPr kumimoji="1" lang="ja-JP" altLang="en-US"/>
        </a:p>
      </dgm:t>
    </dgm:pt>
    <dgm:pt modelId="{EACFAB16-AEDB-49C0-8399-2EA6C41A6CB4}">
      <dgm:prSet phldrT="[テキスト]"/>
      <dgm:spPr/>
      <dgm:t>
        <a:bodyPr/>
        <a:lstStyle/>
        <a:p>
          <a:r>
            <a:rPr kumimoji="1" lang="en-US" altLang="ja-JP" b="1" dirty="0" smtClean="0"/>
            <a:t>NPO</a:t>
          </a:r>
          <a:r>
            <a:rPr kumimoji="1" lang="ja-JP" altLang="en-US" b="1" dirty="0" smtClean="0"/>
            <a:t>という言葉の急速な普及</a:t>
          </a:r>
          <a:endParaRPr kumimoji="1" lang="ja-JP" altLang="en-US" b="1" dirty="0"/>
        </a:p>
      </dgm:t>
    </dgm:pt>
    <dgm:pt modelId="{3C351015-CEE2-42EC-8E49-52662B711BD1}" type="parTrans" cxnId="{0B8724A7-78A2-4C03-A929-FF52D2F72FF4}">
      <dgm:prSet/>
      <dgm:spPr/>
      <dgm:t>
        <a:bodyPr/>
        <a:lstStyle/>
        <a:p>
          <a:endParaRPr kumimoji="1" lang="ja-JP" altLang="en-US"/>
        </a:p>
      </dgm:t>
    </dgm:pt>
    <dgm:pt modelId="{22F780F2-D047-45E2-8C56-12013CF7BA0D}" type="sibTrans" cxnId="{0B8724A7-78A2-4C03-A929-FF52D2F72FF4}">
      <dgm:prSet/>
      <dgm:spPr/>
      <dgm:t>
        <a:bodyPr/>
        <a:lstStyle/>
        <a:p>
          <a:endParaRPr kumimoji="1" lang="ja-JP" altLang="en-US"/>
        </a:p>
      </dgm:t>
    </dgm:pt>
    <dgm:pt modelId="{A7E8FA7A-F77E-448C-BA1A-E1E6CFF2F14E}">
      <dgm:prSet phldrT="[テキスト]"/>
      <dgm:spPr/>
      <dgm:t>
        <a:bodyPr/>
        <a:lstStyle/>
        <a:p>
          <a:r>
            <a:rPr kumimoji="1" lang="ja-JP" altLang="en-US" dirty="0" smtClean="0"/>
            <a:t>団体の中に１つのセクター意識が生まれ始める</a:t>
          </a:r>
          <a:endParaRPr kumimoji="1" lang="ja-JP" altLang="en-US" dirty="0"/>
        </a:p>
      </dgm:t>
    </dgm:pt>
    <dgm:pt modelId="{2C831B94-08B1-4C07-A9F9-B70EA0D7219D}" type="parTrans" cxnId="{26713A50-3D72-4A83-8DA3-236CAB26C317}">
      <dgm:prSet/>
      <dgm:spPr/>
      <dgm:t>
        <a:bodyPr/>
        <a:lstStyle/>
        <a:p>
          <a:endParaRPr kumimoji="1" lang="ja-JP" altLang="en-US"/>
        </a:p>
      </dgm:t>
    </dgm:pt>
    <dgm:pt modelId="{6CD1526C-78AF-4358-9910-B3D915B6583D}" type="sibTrans" cxnId="{26713A50-3D72-4A83-8DA3-236CAB26C317}">
      <dgm:prSet/>
      <dgm:spPr/>
      <dgm:t>
        <a:bodyPr/>
        <a:lstStyle/>
        <a:p>
          <a:endParaRPr kumimoji="1" lang="ja-JP" altLang="en-US"/>
        </a:p>
      </dgm:t>
    </dgm:pt>
    <dgm:pt modelId="{A54B9D42-861F-4FB0-A54B-4418AB3A2D3A}">
      <dgm:prSet phldrT="[テキスト]"/>
      <dgm:spPr/>
      <dgm:t>
        <a:bodyPr/>
        <a:lstStyle/>
        <a:p>
          <a:r>
            <a:rPr kumimoji="1" lang="ja-JP" altLang="en-US" dirty="0" smtClean="0"/>
            <a:t>メディアを通じた</a:t>
          </a:r>
          <a:r>
            <a:rPr kumimoji="1" lang="en-US" altLang="ja-JP" dirty="0" smtClean="0"/>
            <a:t>NPO</a:t>
          </a:r>
          <a:r>
            <a:rPr kumimoji="1" lang="ja-JP" altLang="en-US" dirty="0" err="1" smtClean="0"/>
            <a:t>への</a:t>
          </a:r>
          <a:r>
            <a:rPr kumimoji="1" lang="ja-JP" altLang="en-US" dirty="0" smtClean="0"/>
            <a:t>注目が高まる</a:t>
          </a:r>
          <a:endParaRPr kumimoji="1" lang="ja-JP" altLang="en-US" dirty="0"/>
        </a:p>
      </dgm:t>
    </dgm:pt>
    <dgm:pt modelId="{FBBBAB59-DAF1-47F2-92E0-EB20E02B8668}" type="parTrans" cxnId="{9E627F39-F0D0-4AA9-A41C-682A56F4F3AE}">
      <dgm:prSet/>
      <dgm:spPr/>
      <dgm:t>
        <a:bodyPr/>
        <a:lstStyle/>
        <a:p>
          <a:endParaRPr kumimoji="1" lang="ja-JP" altLang="en-US"/>
        </a:p>
      </dgm:t>
    </dgm:pt>
    <dgm:pt modelId="{15DC6B4D-1B41-4ABC-BCC4-D43DE1802F39}" type="sibTrans" cxnId="{9E627F39-F0D0-4AA9-A41C-682A56F4F3AE}">
      <dgm:prSet/>
      <dgm:spPr/>
      <dgm:t>
        <a:bodyPr/>
        <a:lstStyle/>
        <a:p>
          <a:endParaRPr kumimoji="1" lang="ja-JP" altLang="en-US"/>
        </a:p>
      </dgm:t>
    </dgm:pt>
    <dgm:pt modelId="{D7F50855-EE8B-4BCD-9D6A-77904E59044B}">
      <dgm:prSet phldrT="[テキスト]"/>
      <dgm:spPr/>
      <dgm:t>
        <a:bodyPr/>
        <a:lstStyle/>
        <a:p>
          <a:r>
            <a:rPr kumimoji="1" lang="ja-JP" altLang="en-US" b="1" dirty="0" smtClean="0"/>
            <a:t>第</a:t>
          </a:r>
          <a:r>
            <a:rPr kumimoji="1" lang="en-US" altLang="ja-JP" b="1" dirty="0" smtClean="0"/>
            <a:t>3</a:t>
          </a:r>
          <a:r>
            <a:rPr kumimoji="1" lang="ja-JP" altLang="en-US" b="1" dirty="0" smtClean="0"/>
            <a:t>セクターとしての認知</a:t>
          </a:r>
          <a:endParaRPr kumimoji="1" lang="ja-JP" altLang="en-US" b="1" dirty="0"/>
        </a:p>
      </dgm:t>
    </dgm:pt>
    <dgm:pt modelId="{540E7800-81EE-4594-A268-D11DE7928545}" type="parTrans" cxnId="{DF7138AA-A170-4354-943C-0FBE178424B7}">
      <dgm:prSet/>
      <dgm:spPr/>
      <dgm:t>
        <a:bodyPr/>
        <a:lstStyle/>
        <a:p>
          <a:endParaRPr kumimoji="1" lang="ja-JP" altLang="en-US"/>
        </a:p>
      </dgm:t>
    </dgm:pt>
    <dgm:pt modelId="{48586729-02C5-4EF2-B82E-F922BFD3A245}" type="sibTrans" cxnId="{DF7138AA-A170-4354-943C-0FBE178424B7}">
      <dgm:prSet/>
      <dgm:spPr/>
      <dgm:t>
        <a:bodyPr/>
        <a:lstStyle/>
        <a:p>
          <a:endParaRPr kumimoji="1" lang="ja-JP" altLang="en-US"/>
        </a:p>
      </dgm:t>
    </dgm:pt>
    <dgm:pt modelId="{E4B90D8B-C7D4-4FA3-9763-7FAF0DAFD2E2}">
      <dgm:prSet phldrT="[テキスト]"/>
      <dgm:spPr/>
      <dgm:t>
        <a:bodyPr/>
        <a:lstStyle/>
        <a:p>
          <a:r>
            <a:rPr kumimoji="1" lang="ja-JP" altLang="en-US" dirty="0" smtClean="0"/>
            <a:t>政府・行政・自治体のパートナーとしての</a:t>
          </a:r>
          <a:r>
            <a:rPr kumimoji="1" lang="en-US" altLang="ja-JP" dirty="0" smtClean="0"/>
            <a:t>NPO</a:t>
          </a:r>
          <a:endParaRPr kumimoji="1" lang="ja-JP" altLang="en-US" dirty="0"/>
        </a:p>
      </dgm:t>
    </dgm:pt>
    <dgm:pt modelId="{E2AA913C-C954-40F8-9DE8-B357124071EA}" type="parTrans" cxnId="{9A3947D2-6C05-46B3-A9F6-8D481B2CD107}">
      <dgm:prSet/>
      <dgm:spPr/>
      <dgm:t>
        <a:bodyPr/>
        <a:lstStyle/>
        <a:p>
          <a:endParaRPr kumimoji="1" lang="ja-JP" altLang="en-US"/>
        </a:p>
      </dgm:t>
    </dgm:pt>
    <dgm:pt modelId="{6219AB61-098B-4BF6-B3CE-2BCAE19FA54D}" type="sibTrans" cxnId="{9A3947D2-6C05-46B3-A9F6-8D481B2CD107}">
      <dgm:prSet/>
      <dgm:spPr/>
      <dgm:t>
        <a:bodyPr/>
        <a:lstStyle/>
        <a:p>
          <a:endParaRPr kumimoji="1" lang="ja-JP" altLang="en-US"/>
        </a:p>
      </dgm:t>
    </dgm:pt>
    <dgm:pt modelId="{D8957003-700F-46C3-B645-21E753B1B907}">
      <dgm:prSet phldrT="[テキスト]"/>
      <dgm:spPr/>
      <dgm:t>
        <a:bodyPr/>
        <a:lstStyle/>
        <a:p>
          <a:r>
            <a:rPr kumimoji="1" lang="ja-JP" altLang="en-US" dirty="0" smtClean="0"/>
            <a:t>企業の社会貢献論・社会責任論上での</a:t>
          </a:r>
          <a:r>
            <a:rPr kumimoji="1" lang="en-US" altLang="ja-JP" dirty="0" smtClean="0"/>
            <a:t>NPO</a:t>
          </a:r>
          <a:endParaRPr kumimoji="1" lang="ja-JP" altLang="en-US" dirty="0"/>
        </a:p>
      </dgm:t>
    </dgm:pt>
    <dgm:pt modelId="{601AB288-B774-43E5-B4CD-26D3DADC6681}" type="parTrans" cxnId="{576BAD12-E472-454A-82E6-31BD0EC5B206}">
      <dgm:prSet/>
      <dgm:spPr/>
      <dgm:t>
        <a:bodyPr/>
        <a:lstStyle/>
        <a:p>
          <a:endParaRPr kumimoji="1" lang="ja-JP" altLang="en-US"/>
        </a:p>
      </dgm:t>
    </dgm:pt>
    <dgm:pt modelId="{F1E8C21D-E707-4073-87FC-F1EB28C61E02}" type="sibTrans" cxnId="{576BAD12-E472-454A-82E6-31BD0EC5B206}">
      <dgm:prSet/>
      <dgm:spPr/>
      <dgm:t>
        <a:bodyPr/>
        <a:lstStyle/>
        <a:p>
          <a:endParaRPr kumimoji="1" lang="ja-JP" altLang="en-US"/>
        </a:p>
      </dgm:t>
    </dgm:pt>
    <dgm:pt modelId="{9F48F147-BEA5-4236-9667-506FC93D6AF9}" type="pres">
      <dgm:prSet presAssocID="{B2CB3D37-AF96-41BA-87AC-62F741D755F2}" presName="linearFlow" presStyleCnt="0">
        <dgm:presLayoutVars>
          <dgm:dir/>
          <dgm:animLvl val="lvl"/>
          <dgm:resizeHandles val="exact"/>
        </dgm:presLayoutVars>
      </dgm:prSet>
      <dgm:spPr/>
      <dgm:t>
        <a:bodyPr/>
        <a:lstStyle/>
        <a:p>
          <a:endParaRPr kumimoji="1" lang="ja-JP" altLang="en-US"/>
        </a:p>
      </dgm:t>
    </dgm:pt>
    <dgm:pt modelId="{48F8D029-D98B-4014-8473-BFF24A45AD37}" type="pres">
      <dgm:prSet presAssocID="{CC226ACD-039B-4F0C-A792-6F5618FCC2C8}" presName="composite" presStyleCnt="0"/>
      <dgm:spPr/>
    </dgm:pt>
    <dgm:pt modelId="{014142C2-3642-43E9-92BE-EB20E01C0594}" type="pres">
      <dgm:prSet presAssocID="{CC226ACD-039B-4F0C-A792-6F5618FCC2C8}" presName="parentText" presStyleLbl="alignNode1" presStyleIdx="0" presStyleCnt="3">
        <dgm:presLayoutVars>
          <dgm:chMax val="1"/>
          <dgm:bulletEnabled val="1"/>
        </dgm:presLayoutVars>
      </dgm:prSet>
      <dgm:spPr/>
      <dgm:t>
        <a:bodyPr/>
        <a:lstStyle/>
        <a:p>
          <a:endParaRPr kumimoji="1" lang="ja-JP" altLang="en-US"/>
        </a:p>
      </dgm:t>
    </dgm:pt>
    <dgm:pt modelId="{693F8D69-ED04-4C12-81B1-C464418A98D6}" type="pres">
      <dgm:prSet presAssocID="{CC226ACD-039B-4F0C-A792-6F5618FCC2C8}" presName="descendantText" presStyleLbl="alignAcc1" presStyleIdx="0" presStyleCnt="3">
        <dgm:presLayoutVars>
          <dgm:bulletEnabled val="1"/>
        </dgm:presLayoutVars>
      </dgm:prSet>
      <dgm:spPr/>
      <dgm:t>
        <a:bodyPr/>
        <a:lstStyle/>
        <a:p>
          <a:endParaRPr kumimoji="1" lang="ja-JP" altLang="en-US"/>
        </a:p>
      </dgm:t>
    </dgm:pt>
    <dgm:pt modelId="{A54C84F9-2E8C-4EF2-9F0C-599F3E8B4FF1}" type="pres">
      <dgm:prSet presAssocID="{5320D7FE-D84F-4B74-99EC-170A49ABB023}" presName="sp" presStyleCnt="0"/>
      <dgm:spPr/>
    </dgm:pt>
    <dgm:pt modelId="{07269CA9-F9C2-4748-94CE-D975A5E54271}" type="pres">
      <dgm:prSet presAssocID="{EACFAB16-AEDB-49C0-8399-2EA6C41A6CB4}" presName="composite" presStyleCnt="0"/>
      <dgm:spPr/>
    </dgm:pt>
    <dgm:pt modelId="{0E8A417C-7124-44B5-8823-A6547798557F}" type="pres">
      <dgm:prSet presAssocID="{EACFAB16-AEDB-49C0-8399-2EA6C41A6CB4}" presName="parentText" presStyleLbl="alignNode1" presStyleIdx="1" presStyleCnt="3">
        <dgm:presLayoutVars>
          <dgm:chMax val="1"/>
          <dgm:bulletEnabled val="1"/>
        </dgm:presLayoutVars>
      </dgm:prSet>
      <dgm:spPr/>
      <dgm:t>
        <a:bodyPr/>
        <a:lstStyle/>
        <a:p>
          <a:endParaRPr kumimoji="1" lang="ja-JP" altLang="en-US"/>
        </a:p>
      </dgm:t>
    </dgm:pt>
    <dgm:pt modelId="{AE240A9B-1E7B-400D-9AAA-2319B403FE6A}" type="pres">
      <dgm:prSet presAssocID="{EACFAB16-AEDB-49C0-8399-2EA6C41A6CB4}" presName="descendantText" presStyleLbl="alignAcc1" presStyleIdx="1" presStyleCnt="3">
        <dgm:presLayoutVars>
          <dgm:bulletEnabled val="1"/>
        </dgm:presLayoutVars>
      </dgm:prSet>
      <dgm:spPr/>
      <dgm:t>
        <a:bodyPr/>
        <a:lstStyle/>
        <a:p>
          <a:endParaRPr kumimoji="1" lang="ja-JP" altLang="en-US"/>
        </a:p>
      </dgm:t>
    </dgm:pt>
    <dgm:pt modelId="{918FAAC5-4FC1-4558-819E-BC8C156290FF}" type="pres">
      <dgm:prSet presAssocID="{22F780F2-D047-45E2-8C56-12013CF7BA0D}" presName="sp" presStyleCnt="0"/>
      <dgm:spPr/>
    </dgm:pt>
    <dgm:pt modelId="{8FCFB8CA-5829-42E6-B34B-733EEA88E2D3}" type="pres">
      <dgm:prSet presAssocID="{D7F50855-EE8B-4BCD-9D6A-77904E59044B}" presName="composite" presStyleCnt="0"/>
      <dgm:spPr/>
    </dgm:pt>
    <dgm:pt modelId="{D0E38CAD-AFA6-4AA3-AB7A-EC8CBA1390C8}" type="pres">
      <dgm:prSet presAssocID="{D7F50855-EE8B-4BCD-9D6A-77904E59044B}" presName="parentText" presStyleLbl="alignNode1" presStyleIdx="2" presStyleCnt="3">
        <dgm:presLayoutVars>
          <dgm:chMax val="1"/>
          <dgm:bulletEnabled val="1"/>
        </dgm:presLayoutVars>
      </dgm:prSet>
      <dgm:spPr/>
      <dgm:t>
        <a:bodyPr/>
        <a:lstStyle/>
        <a:p>
          <a:endParaRPr kumimoji="1" lang="ja-JP" altLang="en-US"/>
        </a:p>
      </dgm:t>
    </dgm:pt>
    <dgm:pt modelId="{2707BB8A-AF86-4492-9C24-C0A9E617C6C5}" type="pres">
      <dgm:prSet presAssocID="{D7F50855-EE8B-4BCD-9D6A-77904E59044B}" presName="descendantText" presStyleLbl="alignAcc1" presStyleIdx="2" presStyleCnt="3">
        <dgm:presLayoutVars>
          <dgm:bulletEnabled val="1"/>
        </dgm:presLayoutVars>
      </dgm:prSet>
      <dgm:spPr/>
      <dgm:t>
        <a:bodyPr/>
        <a:lstStyle/>
        <a:p>
          <a:endParaRPr kumimoji="1" lang="ja-JP" altLang="en-US"/>
        </a:p>
      </dgm:t>
    </dgm:pt>
  </dgm:ptLst>
  <dgm:cxnLst>
    <dgm:cxn modelId="{0ABFF41E-1353-462F-8FC3-F7AD8EE95193}" srcId="{CC226ACD-039B-4F0C-A792-6F5618FCC2C8}" destId="{E670915D-7D3D-40CB-80B3-7D441EBD20D7}" srcOrd="0" destOrd="0" parTransId="{4DF4D03D-9B59-4204-A55E-1D6F0A1E23F3}" sibTransId="{9CD31384-BEA8-4F51-9A5C-A6715AC04A82}"/>
    <dgm:cxn modelId="{2EB02572-2952-4DA4-9D06-1AFFBFB922D2}" type="presOf" srcId="{EACFAB16-AEDB-49C0-8399-2EA6C41A6CB4}" destId="{0E8A417C-7124-44B5-8823-A6547798557F}" srcOrd="0" destOrd="0" presId="urn:microsoft.com/office/officeart/2005/8/layout/chevron2"/>
    <dgm:cxn modelId="{BBD489E5-C8FE-46DA-A9B6-AAB318ED753B}" type="presOf" srcId="{A54B9D42-861F-4FB0-A54B-4418AB3A2D3A}" destId="{AE240A9B-1E7B-400D-9AAA-2319B403FE6A}" srcOrd="0" destOrd="1" presId="urn:microsoft.com/office/officeart/2005/8/layout/chevron2"/>
    <dgm:cxn modelId="{9E627F39-F0D0-4AA9-A41C-682A56F4F3AE}" srcId="{EACFAB16-AEDB-49C0-8399-2EA6C41A6CB4}" destId="{A54B9D42-861F-4FB0-A54B-4418AB3A2D3A}" srcOrd="1" destOrd="0" parTransId="{FBBBAB59-DAF1-47F2-92E0-EB20E02B8668}" sibTransId="{15DC6B4D-1B41-4ABC-BCC4-D43DE1802F39}"/>
    <dgm:cxn modelId="{F0261170-739F-4DE9-99D5-0CBA3F86BE8C}" type="presOf" srcId="{CC226ACD-039B-4F0C-A792-6F5618FCC2C8}" destId="{014142C2-3642-43E9-92BE-EB20E01C0594}" srcOrd="0" destOrd="0" presId="urn:microsoft.com/office/officeart/2005/8/layout/chevron2"/>
    <dgm:cxn modelId="{B1DF45B6-DF69-4859-9513-4A7BF1CEF1F0}" type="presOf" srcId="{790EF0BF-57ED-40BD-B161-4889FD416615}" destId="{693F8D69-ED04-4C12-81B1-C464418A98D6}" srcOrd="0" destOrd="1" presId="urn:microsoft.com/office/officeart/2005/8/layout/chevron2"/>
    <dgm:cxn modelId="{0B8724A7-78A2-4C03-A929-FF52D2F72FF4}" srcId="{B2CB3D37-AF96-41BA-87AC-62F741D755F2}" destId="{EACFAB16-AEDB-49C0-8399-2EA6C41A6CB4}" srcOrd="1" destOrd="0" parTransId="{3C351015-CEE2-42EC-8E49-52662B711BD1}" sibTransId="{22F780F2-D047-45E2-8C56-12013CF7BA0D}"/>
    <dgm:cxn modelId="{DF7138AA-A170-4354-943C-0FBE178424B7}" srcId="{B2CB3D37-AF96-41BA-87AC-62F741D755F2}" destId="{D7F50855-EE8B-4BCD-9D6A-77904E59044B}" srcOrd="2" destOrd="0" parTransId="{540E7800-81EE-4594-A268-D11DE7928545}" sibTransId="{48586729-02C5-4EF2-B82E-F922BFD3A245}"/>
    <dgm:cxn modelId="{34E9A3A8-CD8B-4B27-8822-3B6A68FEFEC4}" type="presOf" srcId="{E4B90D8B-C7D4-4FA3-9763-7FAF0DAFD2E2}" destId="{2707BB8A-AF86-4492-9C24-C0A9E617C6C5}" srcOrd="0" destOrd="0" presId="urn:microsoft.com/office/officeart/2005/8/layout/chevron2"/>
    <dgm:cxn modelId="{648C9707-1DE6-4058-B52E-A83AC101D568}" type="presOf" srcId="{B2CB3D37-AF96-41BA-87AC-62F741D755F2}" destId="{9F48F147-BEA5-4236-9667-506FC93D6AF9}" srcOrd="0" destOrd="0" presId="urn:microsoft.com/office/officeart/2005/8/layout/chevron2"/>
    <dgm:cxn modelId="{56C298C2-2CDD-41A7-B4A5-C4730AC35319}" srcId="{B2CB3D37-AF96-41BA-87AC-62F741D755F2}" destId="{CC226ACD-039B-4F0C-A792-6F5618FCC2C8}" srcOrd="0" destOrd="0" parTransId="{14433C28-7D04-4F36-9131-78945C0A307C}" sibTransId="{5320D7FE-D84F-4B74-99EC-170A49ABB023}"/>
    <dgm:cxn modelId="{26713A50-3D72-4A83-8DA3-236CAB26C317}" srcId="{EACFAB16-AEDB-49C0-8399-2EA6C41A6CB4}" destId="{A7E8FA7A-F77E-448C-BA1A-E1E6CFF2F14E}" srcOrd="0" destOrd="0" parTransId="{2C831B94-08B1-4C07-A9F9-B70EA0D7219D}" sibTransId="{6CD1526C-78AF-4358-9910-B3D915B6583D}"/>
    <dgm:cxn modelId="{E9AE3320-CE17-4BAF-A731-36EC75EA9D04}" type="presOf" srcId="{A7E8FA7A-F77E-448C-BA1A-E1E6CFF2F14E}" destId="{AE240A9B-1E7B-400D-9AAA-2319B403FE6A}" srcOrd="0" destOrd="0" presId="urn:microsoft.com/office/officeart/2005/8/layout/chevron2"/>
    <dgm:cxn modelId="{576BAD12-E472-454A-82E6-31BD0EC5B206}" srcId="{D7F50855-EE8B-4BCD-9D6A-77904E59044B}" destId="{D8957003-700F-46C3-B645-21E753B1B907}" srcOrd="1" destOrd="0" parTransId="{601AB288-B774-43E5-B4CD-26D3DADC6681}" sibTransId="{F1E8C21D-E707-4073-87FC-F1EB28C61E02}"/>
    <dgm:cxn modelId="{9A3947D2-6C05-46B3-A9F6-8D481B2CD107}" srcId="{D7F50855-EE8B-4BCD-9D6A-77904E59044B}" destId="{E4B90D8B-C7D4-4FA3-9763-7FAF0DAFD2E2}" srcOrd="0" destOrd="0" parTransId="{E2AA913C-C954-40F8-9DE8-B357124071EA}" sibTransId="{6219AB61-098B-4BF6-B3CE-2BCAE19FA54D}"/>
    <dgm:cxn modelId="{9068925F-40E0-4464-AC5F-1A3FC6ED550B}" type="presOf" srcId="{D8957003-700F-46C3-B645-21E753B1B907}" destId="{2707BB8A-AF86-4492-9C24-C0A9E617C6C5}" srcOrd="0" destOrd="1" presId="urn:microsoft.com/office/officeart/2005/8/layout/chevron2"/>
    <dgm:cxn modelId="{16389938-7B27-4310-9E83-1D6F822BAD51}" type="presOf" srcId="{D7F50855-EE8B-4BCD-9D6A-77904E59044B}" destId="{D0E38CAD-AFA6-4AA3-AB7A-EC8CBA1390C8}" srcOrd="0" destOrd="0" presId="urn:microsoft.com/office/officeart/2005/8/layout/chevron2"/>
    <dgm:cxn modelId="{1E5F3F82-ADF6-456D-9F91-57F24F450672}" srcId="{CC226ACD-039B-4F0C-A792-6F5618FCC2C8}" destId="{790EF0BF-57ED-40BD-B161-4889FD416615}" srcOrd="1" destOrd="0" parTransId="{35282541-70A3-4BB2-917F-58A3E8F7F304}" sibTransId="{154DAE91-F7C1-47FF-B54C-72A9174052E1}"/>
    <dgm:cxn modelId="{31A1EEFA-4FF0-4774-8238-93BD79E900C8}" type="presOf" srcId="{E670915D-7D3D-40CB-80B3-7D441EBD20D7}" destId="{693F8D69-ED04-4C12-81B1-C464418A98D6}" srcOrd="0" destOrd="0" presId="urn:microsoft.com/office/officeart/2005/8/layout/chevron2"/>
    <dgm:cxn modelId="{646B57FF-1026-4379-A904-23F0287463CE}" type="presParOf" srcId="{9F48F147-BEA5-4236-9667-506FC93D6AF9}" destId="{48F8D029-D98B-4014-8473-BFF24A45AD37}" srcOrd="0" destOrd="0" presId="urn:microsoft.com/office/officeart/2005/8/layout/chevron2"/>
    <dgm:cxn modelId="{CADEE314-AB62-4CB2-B4FA-8FF500904272}" type="presParOf" srcId="{48F8D029-D98B-4014-8473-BFF24A45AD37}" destId="{014142C2-3642-43E9-92BE-EB20E01C0594}" srcOrd="0" destOrd="0" presId="urn:microsoft.com/office/officeart/2005/8/layout/chevron2"/>
    <dgm:cxn modelId="{5B3AC7FB-600B-4A4E-AA79-38F7BCC3F9E1}" type="presParOf" srcId="{48F8D029-D98B-4014-8473-BFF24A45AD37}" destId="{693F8D69-ED04-4C12-81B1-C464418A98D6}" srcOrd="1" destOrd="0" presId="urn:microsoft.com/office/officeart/2005/8/layout/chevron2"/>
    <dgm:cxn modelId="{02E78E87-31FE-4C19-8A06-0040DFF759D4}" type="presParOf" srcId="{9F48F147-BEA5-4236-9667-506FC93D6AF9}" destId="{A54C84F9-2E8C-4EF2-9F0C-599F3E8B4FF1}" srcOrd="1" destOrd="0" presId="urn:microsoft.com/office/officeart/2005/8/layout/chevron2"/>
    <dgm:cxn modelId="{4FC334AD-E22E-4E68-90F3-92594578C589}" type="presParOf" srcId="{9F48F147-BEA5-4236-9667-506FC93D6AF9}" destId="{07269CA9-F9C2-4748-94CE-D975A5E54271}" srcOrd="2" destOrd="0" presId="urn:microsoft.com/office/officeart/2005/8/layout/chevron2"/>
    <dgm:cxn modelId="{3912E02B-91A6-40EB-A494-AE7CB3E7609D}" type="presParOf" srcId="{07269CA9-F9C2-4748-94CE-D975A5E54271}" destId="{0E8A417C-7124-44B5-8823-A6547798557F}" srcOrd="0" destOrd="0" presId="urn:microsoft.com/office/officeart/2005/8/layout/chevron2"/>
    <dgm:cxn modelId="{6FC83C67-C040-4124-93ED-EEFF7E6D4033}" type="presParOf" srcId="{07269CA9-F9C2-4748-94CE-D975A5E54271}" destId="{AE240A9B-1E7B-400D-9AAA-2319B403FE6A}" srcOrd="1" destOrd="0" presId="urn:microsoft.com/office/officeart/2005/8/layout/chevron2"/>
    <dgm:cxn modelId="{18146030-0A92-485A-B796-B4AA8B9816B4}" type="presParOf" srcId="{9F48F147-BEA5-4236-9667-506FC93D6AF9}" destId="{918FAAC5-4FC1-4558-819E-BC8C156290FF}" srcOrd="3" destOrd="0" presId="urn:microsoft.com/office/officeart/2005/8/layout/chevron2"/>
    <dgm:cxn modelId="{B2F1C245-B74A-4642-99A6-66BD06680E7F}" type="presParOf" srcId="{9F48F147-BEA5-4236-9667-506FC93D6AF9}" destId="{8FCFB8CA-5829-42E6-B34B-733EEA88E2D3}" srcOrd="4" destOrd="0" presId="urn:microsoft.com/office/officeart/2005/8/layout/chevron2"/>
    <dgm:cxn modelId="{5C6BC080-C95C-4D6C-A394-D662ED012EBD}" type="presParOf" srcId="{8FCFB8CA-5829-42E6-B34B-733EEA88E2D3}" destId="{D0E38CAD-AFA6-4AA3-AB7A-EC8CBA1390C8}" srcOrd="0" destOrd="0" presId="urn:microsoft.com/office/officeart/2005/8/layout/chevron2"/>
    <dgm:cxn modelId="{7BAF0C74-6E66-4C39-A282-E536248AD8C4}" type="presParOf" srcId="{8FCFB8CA-5829-42E6-B34B-733EEA88E2D3}" destId="{2707BB8A-AF86-4492-9C24-C0A9E617C6C5}"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D23063-1E32-4F99-BF6A-A43C4C168709}"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kumimoji="1" lang="ja-JP" altLang="en-US"/>
        </a:p>
      </dgm:t>
    </dgm:pt>
    <dgm:pt modelId="{8B8387E6-0C85-4877-A8B1-DBFF95B42947}">
      <dgm:prSet phldrT="[テキスト]" custT="1"/>
      <dgm:spPr/>
      <dgm:t>
        <a:bodyPr/>
        <a:lstStyle/>
        <a:p>
          <a:r>
            <a:rPr kumimoji="1" lang="ja-JP" altLang="en-US" sz="2800" dirty="0" smtClean="0"/>
            <a:t>政府自身の業務や国営企業を民営化</a:t>
          </a:r>
          <a:endParaRPr kumimoji="1" lang="ja-JP" altLang="en-US" sz="2800" dirty="0"/>
        </a:p>
      </dgm:t>
    </dgm:pt>
    <dgm:pt modelId="{24F456CA-9849-4B65-9B30-E214B57D916A}" type="parTrans" cxnId="{25CF7DEB-498D-4725-978D-D66A53CBDEA0}">
      <dgm:prSet/>
      <dgm:spPr/>
      <dgm:t>
        <a:bodyPr/>
        <a:lstStyle/>
        <a:p>
          <a:endParaRPr kumimoji="1" lang="ja-JP" altLang="en-US"/>
        </a:p>
      </dgm:t>
    </dgm:pt>
    <dgm:pt modelId="{F741C38E-3A65-4448-B098-D4B7678E431A}" type="sibTrans" cxnId="{25CF7DEB-498D-4725-978D-D66A53CBDEA0}">
      <dgm:prSet/>
      <dgm:spPr/>
      <dgm:t>
        <a:bodyPr/>
        <a:lstStyle/>
        <a:p>
          <a:endParaRPr kumimoji="1" lang="ja-JP" altLang="en-US"/>
        </a:p>
      </dgm:t>
    </dgm:pt>
    <dgm:pt modelId="{F24B5F46-E281-4BF6-927C-33A4CCCED849}">
      <dgm:prSet phldrT="[テキスト]" custT="1"/>
      <dgm:spPr/>
      <dgm:t>
        <a:bodyPr/>
        <a:lstStyle/>
        <a:p>
          <a:r>
            <a:rPr kumimoji="1" lang="ja-JP" altLang="en-US" sz="2400" dirty="0" smtClean="0"/>
            <a:t>地方政府・</a:t>
          </a:r>
          <a:endParaRPr kumimoji="1" lang="en-US" altLang="ja-JP" sz="2400" dirty="0" smtClean="0"/>
        </a:p>
        <a:p>
          <a:r>
            <a:rPr kumimoji="1" lang="ja-JP" altLang="en-US" sz="2400" dirty="0" smtClean="0"/>
            <a:t>民間団体の自立化</a:t>
          </a:r>
          <a:endParaRPr kumimoji="1" lang="ja-JP" altLang="en-US" sz="2400" dirty="0"/>
        </a:p>
      </dgm:t>
    </dgm:pt>
    <dgm:pt modelId="{CDECF2E2-4CEE-4D4B-8085-E5EDE410AB75}" type="parTrans" cxnId="{90C2D1EB-E96A-4A0F-A458-D617362B6AD7}">
      <dgm:prSet/>
      <dgm:spPr/>
      <dgm:t>
        <a:bodyPr/>
        <a:lstStyle/>
        <a:p>
          <a:endParaRPr kumimoji="1" lang="ja-JP" altLang="en-US"/>
        </a:p>
      </dgm:t>
    </dgm:pt>
    <dgm:pt modelId="{E02EDBD6-A0CB-4E82-B167-816CD991D83C}" type="sibTrans" cxnId="{90C2D1EB-E96A-4A0F-A458-D617362B6AD7}">
      <dgm:prSet/>
      <dgm:spPr/>
      <dgm:t>
        <a:bodyPr/>
        <a:lstStyle/>
        <a:p>
          <a:endParaRPr kumimoji="1" lang="ja-JP" altLang="en-US"/>
        </a:p>
      </dgm:t>
    </dgm:pt>
    <dgm:pt modelId="{B3681AE0-9F72-44C1-BEAB-AA8F9F29E28A}">
      <dgm:prSet phldrT="[テキスト]" custT="1"/>
      <dgm:spPr/>
      <dgm:t>
        <a:bodyPr/>
        <a:lstStyle/>
        <a:p>
          <a:r>
            <a:rPr kumimoji="1" lang="ja-JP" altLang="en-US" sz="2400" dirty="0" smtClean="0"/>
            <a:t>民間活動への</a:t>
          </a:r>
          <a:endParaRPr kumimoji="1" lang="en-US" altLang="ja-JP" sz="2400" dirty="0" smtClean="0"/>
        </a:p>
        <a:p>
          <a:r>
            <a:rPr kumimoji="1" lang="ja-JP" altLang="en-US" sz="2400" dirty="0" smtClean="0"/>
            <a:t>規制を緩和</a:t>
          </a:r>
          <a:endParaRPr kumimoji="1" lang="ja-JP" altLang="en-US" sz="2400" dirty="0"/>
        </a:p>
      </dgm:t>
    </dgm:pt>
    <dgm:pt modelId="{0DECA5AD-B112-4DB2-9F88-AB6076D07133}" type="parTrans" cxnId="{51C7D840-FB1D-4458-81B0-E2857C66AF27}">
      <dgm:prSet/>
      <dgm:spPr/>
      <dgm:t>
        <a:bodyPr/>
        <a:lstStyle/>
        <a:p>
          <a:endParaRPr kumimoji="1" lang="ja-JP" altLang="en-US"/>
        </a:p>
      </dgm:t>
    </dgm:pt>
    <dgm:pt modelId="{387014D0-A941-4329-9DE2-227851AB1565}" type="sibTrans" cxnId="{51C7D840-FB1D-4458-81B0-E2857C66AF27}">
      <dgm:prSet/>
      <dgm:spPr/>
      <dgm:t>
        <a:bodyPr/>
        <a:lstStyle/>
        <a:p>
          <a:endParaRPr kumimoji="1" lang="ja-JP" altLang="en-US"/>
        </a:p>
      </dgm:t>
    </dgm:pt>
    <dgm:pt modelId="{0C34ED83-BE97-4E1A-BDBA-63A1228D002F}">
      <dgm:prSet phldrT="[テキスト]" custT="1"/>
      <dgm:spPr/>
      <dgm:t>
        <a:bodyPr/>
        <a:lstStyle/>
        <a:p>
          <a:r>
            <a:rPr kumimoji="1" lang="ja-JP" altLang="en-US" sz="2400" dirty="0" smtClean="0"/>
            <a:t>公共サービスに</a:t>
          </a:r>
          <a:endParaRPr kumimoji="1" lang="en-US" altLang="ja-JP" sz="2400" dirty="0" smtClean="0"/>
        </a:p>
        <a:p>
          <a:r>
            <a:rPr kumimoji="1" lang="ja-JP" altLang="en-US" sz="2400" dirty="0" smtClean="0"/>
            <a:t>競争を導入</a:t>
          </a:r>
          <a:endParaRPr kumimoji="1" lang="ja-JP" altLang="en-US" sz="2400" dirty="0"/>
        </a:p>
      </dgm:t>
    </dgm:pt>
    <dgm:pt modelId="{943CF9B3-D597-4650-84F2-45B71FC164BF}" type="parTrans" cxnId="{894E1C66-3E3E-4842-BE6A-05AFCE9C0686}">
      <dgm:prSet/>
      <dgm:spPr/>
      <dgm:t>
        <a:bodyPr/>
        <a:lstStyle/>
        <a:p>
          <a:endParaRPr kumimoji="1" lang="ja-JP" altLang="en-US"/>
        </a:p>
      </dgm:t>
    </dgm:pt>
    <dgm:pt modelId="{AFAF7B59-DC73-4734-A6C7-ABFA102A268F}" type="sibTrans" cxnId="{894E1C66-3E3E-4842-BE6A-05AFCE9C0686}">
      <dgm:prSet/>
      <dgm:spPr/>
      <dgm:t>
        <a:bodyPr/>
        <a:lstStyle/>
        <a:p>
          <a:endParaRPr kumimoji="1" lang="ja-JP" altLang="en-US"/>
        </a:p>
      </dgm:t>
    </dgm:pt>
    <dgm:pt modelId="{400C050E-2D5B-4679-A708-F38BFF2E6B15}" type="pres">
      <dgm:prSet presAssocID="{8FD23063-1E32-4F99-BF6A-A43C4C168709}" presName="composite" presStyleCnt="0">
        <dgm:presLayoutVars>
          <dgm:chMax val="1"/>
          <dgm:dir/>
          <dgm:resizeHandles val="exact"/>
        </dgm:presLayoutVars>
      </dgm:prSet>
      <dgm:spPr/>
      <dgm:t>
        <a:bodyPr/>
        <a:lstStyle/>
        <a:p>
          <a:endParaRPr kumimoji="1" lang="ja-JP" altLang="en-US"/>
        </a:p>
      </dgm:t>
    </dgm:pt>
    <dgm:pt modelId="{B896D717-F7C9-4550-853F-AF30B41969D4}" type="pres">
      <dgm:prSet presAssocID="{8B8387E6-0C85-4877-A8B1-DBFF95B42947}" presName="roof" presStyleLbl="dkBgShp" presStyleIdx="0" presStyleCnt="2" custLinFactNeighborX="909" custLinFactNeighborY="-87719"/>
      <dgm:spPr/>
      <dgm:t>
        <a:bodyPr/>
        <a:lstStyle/>
        <a:p>
          <a:endParaRPr kumimoji="1" lang="ja-JP" altLang="en-US"/>
        </a:p>
      </dgm:t>
    </dgm:pt>
    <dgm:pt modelId="{0A3CBD94-9317-4756-9F6A-099E181555B6}" type="pres">
      <dgm:prSet presAssocID="{8B8387E6-0C85-4877-A8B1-DBFF95B42947}" presName="pillars" presStyleCnt="0"/>
      <dgm:spPr/>
    </dgm:pt>
    <dgm:pt modelId="{8560D240-15C9-4C05-B9F0-5206995D8DC8}" type="pres">
      <dgm:prSet presAssocID="{8B8387E6-0C85-4877-A8B1-DBFF95B42947}" presName="pillar1" presStyleLbl="node1" presStyleIdx="0" presStyleCnt="3">
        <dgm:presLayoutVars>
          <dgm:bulletEnabled val="1"/>
        </dgm:presLayoutVars>
      </dgm:prSet>
      <dgm:spPr/>
      <dgm:t>
        <a:bodyPr/>
        <a:lstStyle/>
        <a:p>
          <a:endParaRPr kumimoji="1" lang="ja-JP" altLang="en-US"/>
        </a:p>
      </dgm:t>
    </dgm:pt>
    <dgm:pt modelId="{E12BC7A5-85C4-4840-82E6-FD7D343A6619}" type="pres">
      <dgm:prSet presAssocID="{B3681AE0-9F72-44C1-BEAB-AA8F9F29E28A}" presName="pillarX" presStyleLbl="node1" presStyleIdx="1" presStyleCnt="3">
        <dgm:presLayoutVars>
          <dgm:bulletEnabled val="1"/>
        </dgm:presLayoutVars>
      </dgm:prSet>
      <dgm:spPr/>
      <dgm:t>
        <a:bodyPr/>
        <a:lstStyle/>
        <a:p>
          <a:endParaRPr kumimoji="1" lang="ja-JP" altLang="en-US"/>
        </a:p>
      </dgm:t>
    </dgm:pt>
    <dgm:pt modelId="{3A19C31A-D3C1-4055-A2F8-9DAAABF003D3}" type="pres">
      <dgm:prSet presAssocID="{0C34ED83-BE97-4E1A-BDBA-63A1228D002F}" presName="pillarX" presStyleLbl="node1" presStyleIdx="2" presStyleCnt="3">
        <dgm:presLayoutVars>
          <dgm:bulletEnabled val="1"/>
        </dgm:presLayoutVars>
      </dgm:prSet>
      <dgm:spPr/>
      <dgm:t>
        <a:bodyPr/>
        <a:lstStyle/>
        <a:p>
          <a:endParaRPr kumimoji="1" lang="ja-JP" altLang="en-US"/>
        </a:p>
      </dgm:t>
    </dgm:pt>
    <dgm:pt modelId="{E250568D-BFE2-47F5-A933-A382F4E7A703}" type="pres">
      <dgm:prSet presAssocID="{8B8387E6-0C85-4877-A8B1-DBFF95B42947}" presName="base" presStyleLbl="dkBgShp" presStyleIdx="1" presStyleCnt="2"/>
      <dgm:spPr/>
    </dgm:pt>
  </dgm:ptLst>
  <dgm:cxnLst>
    <dgm:cxn modelId="{9080B8E3-CE3D-401B-AE65-FE095F5A052C}" type="presOf" srcId="{8B8387E6-0C85-4877-A8B1-DBFF95B42947}" destId="{B896D717-F7C9-4550-853F-AF30B41969D4}" srcOrd="0" destOrd="0" presId="urn:microsoft.com/office/officeart/2005/8/layout/hList3"/>
    <dgm:cxn modelId="{F9DF7A12-C1FC-483B-8FD1-F618FA19455C}" type="presOf" srcId="{8FD23063-1E32-4F99-BF6A-A43C4C168709}" destId="{400C050E-2D5B-4679-A708-F38BFF2E6B15}" srcOrd="0" destOrd="0" presId="urn:microsoft.com/office/officeart/2005/8/layout/hList3"/>
    <dgm:cxn modelId="{90C2D1EB-E96A-4A0F-A458-D617362B6AD7}" srcId="{8B8387E6-0C85-4877-A8B1-DBFF95B42947}" destId="{F24B5F46-E281-4BF6-927C-33A4CCCED849}" srcOrd="0" destOrd="0" parTransId="{CDECF2E2-4CEE-4D4B-8085-E5EDE410AB75}" sibTransId="{E02EDBD6-A0CB-4E82-B167-816CD991D83C}"/>
    <dgm:cxn modelId="{894E1C66-3E3E-4842-BE6A-05AFCE9C0686}" srcId="{8B8387E6-0C85-4877-A8B1-DBFF95B42947}" destId="{0C34ED83-BE97-4E1A-BDBA-63A1228D002F}" srcOrd="2" destOrd="0" parTransId="{943CF9B3-D597-4650-84F2-45B71FC164BF}" sibTransId="{AFAF7B59-DC73-4734-A6C7-ABFA102A268F}"/>
    <dgm:cxn modelId="{D13F17F1-37B7-477C-A5FF-5E6879A010B7}" type="presOf" srcId="{F24B5F46-E281-4BF6-927C-33A4CCCED849}" destId="{8560D240-15C9-4C05-B9F0-5206995D8DC8}" srcOrd="0" destOrd="0" presId="urn:microsoft.com/office/officeart/2005/8/layout/hList3"/>
    <dgm:cxn modelId="{C18DD123-D410-4304-AC20-3752A984F3DC}" type="presOf" srcId="{0C34ED83-BE97-4E1A-BDBA-63A1228D002F}" destId="{3A19C31A-D3C1-4055-A2F8-9DAAABF003D3}" srcOrd="0" destOrd="0" presId="urn:microsoft.com/office/officeart/2005/8/layout/hList3"/>
    <dgm:cxn modelId="{51C7D840-FB1D-4458-81B0-E2857C66AF27}" srcId="{8B8387E6-0C85-4877-A8B1-DBFF95B42947}" destId="{B3681AE0-9F72-44C1-BEAB-AA8F9F29E28A}" srcOrd="1" destOrd="0" parTransId="{0DECA5AD-B112-4DB2-9F88-AB6076D07133}" sibTransId="{387014D0-A941-4329-9DE2-227851AB1565}"/>
    <dgm:cxn modelId="{1CCDEA1E-FDB4-406D-9987-381C1583B0A9}" type="presOf" srcId="{B3681AE0-9F72-44C1-BEAB-AA8F9F29E28A}" destId="{E12BC7A5-85C4-4840-82E6-FD7D343A6619}" srcOrd="0" destOrd="0" presId="urn:microsoft.com/office/officeart/2005/8/layout/hList3"/>
    <dgm:cxn modelId="{25CF7DEB-498D-4725-978D-D66A53CBDEA0}" srcId="{8FD23063-1E32-4F99-BF6A-A43C4C168709}" destId="{8B8387E6-0C85-4877-A8B1-DBFF95B42947}" srcOrd="0" destOrd="0" parTransId="{24F456CA-9849-4B65-9B30-E214B57D916A}" sibTransId="{F741C38E-3A65-4448-B098-D4B7678E431A}"/>
    <dgm:cxn modelId="{0AACF960-3270-4339-A2F8-A7DD49EF0948}" type="presParOf" srcId="{400C050E-2D5B-4679-A708-F38BFF2E6B15}" destId="{B896D717-F7C9-4550-853F-AF30B41969D4}" srcOrd="0" destOrd="0" presId="urn:microsoft.com/office/officeart/2005/8/layout/hList3"/>
    <dgm:cxn modelId="{5A3F45F9-E29E-493F-9FC2-582F8D9A2545}" type="presParOf" srcId="{400C050E-2D5B-4679-A708-F38BFF2E6B15}" destId="{0A3CBD94-9317-4756-9F6A-099E181555B6}" srcOrd="1" destOrd="0" presId="urn:microsoft.com/office/officeart/2005/8/layout/hList3"/>
    <dgm:cxn modelId="{45EC0199-88CF-4314-8505-E5E2E74ECE72}" type="presParOf" srcId="{0A3CBD94-9317-4756-9F6A-099E181555B6}" destId="{8560D240-15C9-4C05-B9F0-5206995D8DC8}" srcOrd="0" destOrd="0" presId="urn:microsoft.com/office/officeart/2005/8/layout/hList3"/>
    <dgm:cxn modelId="{B0FC17A8-0F27-4C0B-98E2-634AF392424E}" type="presParOf" srcId="{0A3CBD94-9317-4756-9F6A-099E181555B6}" destId="{E12BC7A5-85C4-4840-82E6-FD7D343A6619}" srcOrd="1" destOrd="0" presId="urn:microsoft.com/office/officeart/2005/8/layout/hList3"/>
    <dgm:cxn modelId="{83C08367-8E93-46C5-BF55-F3BAC3BDD44F}" type="presParOf" srcId="{0A3CBD94-9317-4756-9F6A-099E181555B6}" destId="{3A19C31A-D3C1-4055-A2F8-9DAAABF003D3}" srcOrd="2" destOrd="0" presId="urn:microsoft.com/office/officeart/2005/8/layout/hList3"/>
    <dgm:cxn modelId="{71176F0A-8765-43E3-B658-BA22A234D751}" type="presParOf" srcId="{400C050E-2D5B-4679-A708-F38BFF2E6B15}" destId="{E250568D-BFE2-47F5-A933-A382F4E7A703}"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DD3A7F-4D34-433F-AFE8-48DE5E5DC3CE}" type="doc">
      <dgm:prSet loTypeId="urn:microsoft.com/office/officeart/2005/8/layout/matrix1" loCatId="matrix" qsTypeId="urn:microsoft.com/office/officeart/2005/8/quickstyle/simple3" qsCatId="simple" csTypeId="urn:microsoft.com/office/officeart/2005/8/colors/colorful1#2" csCatId="colorful" phldr="1"/>
      <dgm:spPr/>
      <dgm:t>
        <a:bodyPr/>
        <a:lstStyle/>
        <a:p>
          <a:endParaRPr kumimoji="1" lang="ja-JP" altLang="en-US"/>
        </a:p>
      </dgm:t>
    </dgm:pt>
    <dgm:pt modelId="{78E2D98E-A65D-4AF4-8C55-07CFD90766F5}">
      <dgm:prSet phldrT="[テキスト]" custT="1"/>
      <dgm:spPr/>
      <dgm:t>
        <a:bodyPr/>
        <a:lstStyle/>
        <a:p>
          <a:r>
            <a:rPr kumimoji="1" lang="ja-JP" altLang="en-US" sz="2800" b="1" dirty="0" smtClean="0"/>
            <a:t>活動の成果</a:t>
          </a:r>
          <a:endParaRPr kumimoji="1" lang="ja-JP" altLang="en-US" sz="2800" b="1" dirty="0"/>
        </a:p>
      </dgm:t>
    </dgm:pt>
    <dgm:pt modelId="{25C72D46-C26D-40EA-BDAC-8A49ABF4C410}" type="parTrans" cxnId="{A0B00916-71D1-440D-8865-0163383EC83A}">
      <dgm:prSet/>
      <dgm:spPr/>
      <dgm:t>
        <a:bodyPr/>
        <a:lstStyle/>
        <a:p>
          <a:endParaRPr kumimoji="1" lang="ja-JP" altLang="en-US"/>
        </a:p>
      </dgm:t>
    </dgm:pt>
    <dgm:pt modelId="{20986CC4-EBE6-48A2-8E54-8FF9F5D4C799}" type="sibTrans" cxnId="{A0B00916-71D1-440D-8865-0163383EC83A}">
      <dgm:prSet/>
      <dgm:spPr/>
      <dgm:t>
        <a:bodyPr/>
        <a:lstStyle/>
        <a:p>
          <a:endParaRPr kumimoji="1" lang="ja-JP" altLang="en-US"/>
        </a:p>
      </dgm:t>
    </dgm:pt>
    <dgm:pt modelId="{4F4102D7-921E-47EB-8356-77547C8706C4}">
      <dgm:prSet phldrT="[テキスト]"/>
      <dgm:spPr/>
      <dgm:t>
        <a:bodyPr/>
        <a:lstStyle/>
        <a:p>
          <a:r>
            <a:rPr kumimoji="1" lang="ja-JP" altLang="en-US" b="1" dirty="0" smtClean="0"/>
            <a:t>活動の継続や広がり</a:t>
          </a:r>
          <a:endParaRPr kumimoji="1" lang="ja-JP" altLang="en-US" b="1" dirty="0"/>
        </a:p>
      </dgm:t>
    </dgm:pt>
    <dgm:pt modelId="{33686FF4-81DD-4F63-8693-3206D7A33153}" type="parTrans" cxnId="{F2E4C419-60E1-43ED-9BF5-E290FA9B84F0}">
      <dgm:prSet/>
      <dgm:spPr/>
      <dgm:t>
        <a:bodyPr/>
        <a:lstStyle/>
        <a:p>
          <a:endParaRPr kumimoji="1" lang="ja-JP" altLang="en-US"/>
        </a:p>
      </dgm:t>
    </dgm:pt>
    <dgm:pt modelId="{7BF7F570-C2F6-42B5-8EC2-B82958348FAA}" type="sibTrans" cxnId="{F2E4C419-60E1-43ED-9BF5-E290FA9B84F0}">
      <dgm:prSet/>
      <dgm:spPr/>
      <dgm:t>
        <a:bodyPr/>
        <a:lstStyle/>
        <a:p>
          <a:endParaRPr kumimoji="1" lang="ja-JP" altLang="en-US"/>
        </a:p>
      </dgm:t>
    </dgm:pt>
    <dgm:pt modelId="{DF241508-0E36-4F73-9019-9C3B0D411F12}">
      <dgm:prSet phldrT="[テキスト]"/>
      <dgm:spPr/>
      <dgm:t>
        <a:bodyPr/>
        <a:lstStyle/>
        <a:p>
          <a:r>
            <a:rPr kumimoji="1" lang="ja-JP" altLang="en-US" b="1" dirty="0" smtClean="0"/>
            <a:t>子供や大人の変化</a:t>
          </a:r>
          <a:endParaRPr kumimoji="1" lang="ja-JP" altLang="en-US" b="1" dirty="0"/>
        </a:p>
      </dgm:t>
    </dgm:pt>
    <dgm:pt modelId="{62130EAD-4638-4858-87FC-DC4E3D36E448}" type="parTrans" cxnId="{25101E2B-85A6-4ED8-A195-1F04C0DDDDE0}">
      <dgm:prSet/>
      <dgm:spPr/>
      <dgm:t>
        <a:bodyPr/>
        <a:lstStyle/>
        <a:p>
          <a:endParaRPr kumimoji="1" lang="ja-JP" altLang="en-US"/>
        </a:p>
      </dgm:t>
    </dgm:pt>
    <dgm:pt modelId="{CD1884C0-33B8-4458-BC6E-D3E5ADDED1F0}" type="sibTrans" cxnId="{25101E2B-85A6-4ED8-A195-1F04C0DDDDE0}">
      <dgm:prSet/>
      <dgm:spPr/>
      <dgm:t>
        <a:bodyPr/>
        <a:lstStyle/>
        <a:p>
          <a:endParaRPr kumimoji="1" lang="ja-JP" altLang="en-US"/>
        </a:p>
      </dgm:t>
    </dgm:pt>
    <dgm:pt modelId="{F71B0FA6-5780-4D3A-88A8-148A637AEF9D}">
      <dgm:prSet phldrT="[テキスト]"/>
      <dgm:spPr/>
      <dgm:t>
        <a:bodyPr/>
        <a:lstStyle/>
        <a:p>
          <a:r>
            <a:rPr kumimoji="1" lang="ja-JP" altLang="en-US" b="1" dirty="0" smtClean="0"/>
            <a:t>人材育成等の好循環</a:t>
          </a:r>
          <a:endParaRPr kumimoji="1" lang="ja-JP" altLang="en-US" b="1" dirty="0"/>
        </a:p>
      </dgm:t>
    </dgm:pt>
    <dgm:pt modelId="{92562A27-C7B7-4A42-9C35-647EA6760F31}" type="parTrans" cxnId="{BB7E5BFD-44F2-4AB9-BA98-69F44D26B492}">
      <dgm:prSet/>
      <dgm:spPr/>
      <dgm:t>
        <a:bodyPr/>
        <a:lstStyle/>
        <a:p>
          <a:endParaRPr kumimoji="1" lang="ja-JP" altLang="en-US"/>
        </a:p>
      </dgm:t>
    </dgm:pt>
    <dgm:pt modelId="{E1329808-7892-4420-BA6D-5F113E22E83A}" type="sibTrans" cxnId="{BB7E5BFD-44F2-4AB9-BA98-69F44D26B492}">
      <dgm:prSet/>
      <dgm:spPr/>
      <dgm:t>
        <a:bodyPr/>
        <a:lstStyle/>
        <a:p>
          <a:endParaRPr kumimoji="1" lang="ja-JP" altLang="en-US"/>
        </a:p>
      </dgm:t>
    </dgm:pt>
    <dgm:pt modelId="{C2AE069D-2D3D-459E-9FD0-B6B1163D3392}">
      <dgm:prSet phldrT="[テキスト]"/>
      <dgm:spPr/>
      <dgm:t>
        <a:bodyPr/>
        <a:lstStyle/>
        <a:p>
          <a:r>
            <a:rPr kumimoji="1" lang="ja-JP" altLang="en-US" b="1" dirty="0" smtClean="0"/>
            <a:t>地域の活性化や雇用の促進・創出</a:t>
          </a:r>
          <a:endParaRPr kumimoji="1" lang="ja-JP" altLang="en-US" b="1" dirty="0"/>
        </a:p>
      </dgm:t>
    </dgm:pt>
    <dgm:pt modelId="{53CE6FB5-A623-4B43-A8F0-562D1D0BEC51}" type="parTrans" cxnId="{120D0308-4C3C-44D6-A7D9-79916F5964B3}">
      <dgm:prSet/>
      <dgm:spPr/>
      <dgm:t>
        <a:bodyPr/>
        <a:lstStyle/>
        <a:p>
          <a:endParaRPr kumimoji="1" lang="ja-JP" altLang="en-US"/>
        </a:p>
      </dgm:t>
    </dgm:pt>
    <dgm:pt modelId="{361CAF7E-BC56-4F84-9767-00524936EDFD}" type="sibTrans" cxnId="{120D0308-4C3C-44D6-A7D9-79916F5964B3}">
      <dgm:prSet/>
      <dgm:spPr/>
      <dgm:t>
        <a:bodyPr/>
        <a:lstStyle/>
        <a:p>
          <a:endParaRPr kumimoji="1" lang="ja-JP" altLang="en-US"/>
        </a:p>
      </dgm:t>
    </dgm:pt>
    <dgm:pt modelId="{E39A3FFF-83F8-4ED5-B082-4883E6FE9B73}" type="pres">
      <dgm:prSet presAssocID="{06DD3A7F-4D34-433F-AFE8-48DE5E5DC3CE}" presName="diagram" presStyleCnt="0">
        <dgm:presLayoutVars>
          <dgm:chMax val="1"/>
          <dgm:dir/>
          <dgm:animLvl val="ctr"/>
          <dgm:resizeHandles val="exact"/>
        </dgm:presLayoutVars>
      </dgm:prSet>
      <dgm:spPr/>
      <dgm:t>
        <a:bodyPr/>
        <a:lstStyle/>
        <a:p>
          <a:endParaRPr kumimoji="1" lang="ja-JP" altLang="en-US"/>
        </a:p>
      </dgm:t>
    </dgm:pt>
    <dgm:pt modelId="{7412D527-BD9E-433F-978B-531DD6DF3030}" type="pres">
      <dgm:prSet presAssocID="{06DD3A7F-4D34-433F-AFE8-48DE5E5DC3CE}" presName="matrix" presStyleCnt="0"/>
      <dgm:spPr/>
    </dgm:pt>
    <dgm:pt modelId="{E60E979B-931A-43A2-B7DB-5032C280C343}" type="pres">
      <dgm:prSet presAssocID="{06DD3A7F-4D34-433F-AFE8-48DE5E5DC3CE}" presName="tile1" presStyleLbl="node1" presStyleIdx="0" presStyleCnt="4"/>
      <dgm:spPr/>
      <dgm:t>
        <a:bodyPr/>
        <a:lstStyle/>
        <a:p>
          <a:endParaRPr kumimoji="1" lang="ja-JP" altLang="en-US"/>
        </a:p>
      </dgm:t>
    </dgm:pt>
    <dgm:pt modelId="{37A3537D-0373-46C5-86FC-D11030A28485}" type="pres">
      <dgm:prSet presAssocID="{06DD3A7F-4D34-433F-AFE8-48DE5E5DC3CE}" presName="tile1text" presStyleLbl="node1" presStyleIdx="0" presStyleCnt="4">
        <dgm:presLayoutVars>
          <dgm:chMax val="0"/>
          <dgm:chPref val="0"/>
          <dgm:bulletEnabled val="1"/>
        </dgm:presLayoutVars>
      </dgm:prSet>
      <dgm:spPr/>
      <dgm:t>
        <a:bodyPr/>
        <a:lstStyle/>
        <a:p>
          <a:endParaRPr kumimoji="1" lang="ja-JP" altLang="en-US"/>
        </a:p>
      </dgm:t>
    </dgm:pt>
    <dgm:pt modelId="{C1CF24D5-5D7D-4551-B6A8-0F0ECC8AD709}" type="pres">
      <dgm:prSet presAssocID="{06DD3A7F-4D34-433F-AFE8-48DE5E5DC3CE}" presName="tile2" presStyleLbl="node1" presStyleIdx="1" presStyleCnt="4"/>
      <dgm:spPr/>
      <dgm:t>
        <a:bodyPr/>
        <a:lstStyle/>
        <a:p>
          <a:endParaRPr kumimoji="1" lang="ja-JP" altLang="en-US"/>
        </a:p>
      </dgm:t>
    </dgm:pt>
    <dgm:pt modelId="{3A1516DF-DF91-4F29-B098-3CB45E9A2C1A}" type="pres">
      <dgm:prSet presAssocID="{06DD3A7F-4D34-433F-AFE8-48DE5E5DC3CE}" presName="tile2text" presStyleLbl="node1" presStyleIdx="1" presStyleCnt="4">
        <dgm:presLayoutVars>
          <dgm:chMax val="0"/>
          <dgm:chPref val="0"/>
          <dgm:bulletEnabled val="1"/>
        </dgm:presLayoutVars>
      </dgm:prSet>
      <dgm:spPr/>
      <dgm:t>
        <a:bodyPr/>
        <a:lstStyle/>
        <a:p>
          <a:endParaRPr kumimoji="1" lang="ja-JP" altLang="en-US"/>
        </a:p>
      </dgm:t>
    </dgm:pt>
    <dgm:pt modelId="{B2C98370-19C8-4161-B5B3-4EAC25E1B3C4}" type="pres">
      <dgm:prSet presAssocID="{06DD3A7F-4D34-433F-AFE8-48DE5E5DC3CE}" presName="tile3" presStyleLbl="node1" presStyleIdx="2" presStyleCnt="4"/>
      <dgm:spPr/>
      <dgm:t>
        <a:bodyPr/>
        <a:lstStyle/>
        <a:p>
          <a:endParaRPr kumimoji="1" lang="ja-JP" altLang="en-US"/>
        </a:p>
      </dgm:t>
    </dgm:pt>
    <dgm:pt modelId="{C76E5C10-52DC-4EE5-AF46-10FDD35283D7}" type="pres">
      <dgm:prSet presAssocID="{06DD3A7F-4D34-433F-AFE8-48DE5E5DC3CE}" presName="tile3text" presStyleLbl="node1" presStyleIdx="2" presStyleCnt="4">
        <dgm:presLayoutVars>
          <dgm:chMax val="0"/>
          <dgm:chPref val="0"/>
          <dgm:bulletEnabled val="1"/>
        </dgm:presLayoutVars>
      </dgm:prSet>
      <dgm:spPr/>
      <dgm:t>
        <a:bodyPr/>
        <a:lstStyle/>
        <a:p>
          <a:endParaRPr kumimoji="1" lang="ja-JP" altLang="en-US"/>
        </a:p>
      </dgm:t>
    </dgm:pt>
    <dgm:pt modelId="{C868A5F2-C398-48AE-9D36-40E973514020}" type="pres">
      <dgm:prSet presAssocID="{06DD3A7F-4D34-433F-AFE8-48DE5E5DC3CE}" presName="tile4" presStyleLbl="node1" presStyleIdx="3" presStyleCnt="4"/>
      <dgm:spPr/>
      <dgm:t>
        <a:bodyPr/>
        <a:lstStyle/>
        <a:p>
          <a:endParaRPr kumimoji="1" lang="ja-JP" altLang="en-US"/>
        </a:p>
      </dgm:t>
    </dgm:pt>
    <dgm:pt modelId="{E1369854-BE58-4AFB-BD17-0680FDED5A67}" type="pres">
      <dgm:prSet presAssocID="{06DD3A7F-4D34-433F-AFE8-48DE5E5DC3CE}" presName="tile4text" presStyleLbl="node1" presStyleIdx="3" presStyleCnt="4">
        <dgm:presLayoutVars>
          <dgm:chMax val="0"/>
          <dgm:chPref val="0"/>
          <dgm:bulletEnabled val="1"/>
        </dgm:presLayoutVars>
      </dgm:prSet>
      <dgm:spPr/>
      <dgm:t>
        <a:bodyPr/>
        <a:lstStyle/>
        <a:p>
          <a:endParaRPr kumimoji="1" lang="ja-JP" altLang="en-US"/>
        </a:p>
      </dgm:t>
    </dgm:pt>
    <dgm:pt modelId="{788D2BA0-E4CE-490A-8B1E-F0ECBB62F891}" type="pres">
      <dgm:prSet presAssocID="{06DD3A7F-4D34-433F-AFE8-48DE5E5DC3CE}" presName="centerTile" presStyleLbl="fgShp" presStyleIdx="0" presStyleCnt="1">
        <dgm:presLayoutVars>
          <dgm:chMax val="0"/>
          <dgm:chPref val="0"/>
        </dgm:presLayoutVars>
      </dgm:prSet>
      <dgm:spPr/>
      <dgm:t>
        <a:bodyPr/>
        <a:lstStyle/>
        <a:p>
          <a:endParaRPr kumimoji="1" lang="ja-JP" altLang="en-US"/>
        </a:p>
      </dgm:t>
    </dgm:pt>
  </dgm:ptLst>
  <dgm:cxnLst>
    <dgm:cxn modelId="{F72616BB-6791-461E-B0E6-F94F6F33690B}" type="presOf" srcId="{F71B0FA6-5780-4D3A-88A8-148A637AEF9D}" destId="{C76E5C10-52DC-4EE5-AF46-10FDD35283D7}" srcOrd="1" destOrd="0" presId="urn:microsoft.com/office/officeart/2005/8/layout/matrix1"/>
    <dgm:cxn modelId="{0249C6F3-AB1A-4F67-A650-909F9CAFCDB6}" type="presOf" srcId="{F71B0FA6-5780-4D3A-88A8-148A637AEF9D}" destId="{B2C98370-19C8-4161-B5B3-4EAC25E1B3C4}" srcOrd="0" destOrd="0" presId="urn:microsoft.com/office/officeart/2005/8/layout/matrix1"/>
    <dgm:cxn modelId="{917BD2D9-081D-4F5D-A452-8602F1E61354}" type="presOf" srcId="{DF241508-0E36-4F73-9019-9C3B0D411F12}" destId="{C1CF24D5-5D7D-4551-B6A8-0F0ECC8AD709}" srcOrd="0" destOrd="0" presId="urn:microsoft.com/office/officeart/2005/8/layout/matrix1"/>
    <dgm:cxn modelId="{F27FA0F4-B214-4420-9BA7-3F15D20F72E0}" type="presOf" srcId="{4F4102D7-921E-47EB-8356-77547C8706C4}" destId="{E60E979B-931A-43A2-B7DB-5032C280C343}" srcOrd="0" destOrd="0" presId="urn:microsoft.com/office/officeart/2005/8/layout/matrix1"/>
    <dgm:cxn modelId="{4322E964-F766-4BD9-9C5A-68E89F1D9B82}" type="presOf" srcId="{4F4102D7-921E-47EB-8356-77547C8706C4}" destId="{37A3537D-0373-46C5-86FC-D11030A28485}" srcOrd="1" destOrd="0" presId="urn:microsoft.com/office/officeart/2005/8/layout/matrix1"/>
    <dgm:cxn modelId="{98849734-7429-440E-A4B1-BDC356045237}" type="presOf" srcId="{C2AE069D-2D3D-459E-9FD0-B6B1163D3392}" destId="{E1369854-BE58-4AFB-BD17-0680FDED5A67}" srcOrd="1" destOrd="0" presId="urn:microsoft.com/office/officeart/2005/8/layout/matrix1"/>
    <dgm:cxn modelId="{0F8BF8CE-54BF-459D-BD87-5BFF3A5025D7}" type="presOf" srcId="{DF241508-0E36-4F73-9019-9C3B0D411F12}" destId="{3A1516DF-DF91-4F29-B098-3CB45E9A2C1A}" srcOrd="1" destOrd="0" presId="urn:microsoft.com/office/officeart/2005/8/layout/matrix1"/>
    <dgm:cxn modelId="{A0B00916-71D1-440D-8865-0163383EC83A}" srcId="{06DD3A7F-4D34-433F-AFE8-48DE5E5DC3CE}" destId="{78E2D98E-A65D-4AF4-8C55-07CFD90766F5}" srcOrd="0" destOrd="0" parTransId="{25C72D46-C26D-40EA-BDAC-8A49ABF4C410}" sibTransId="{20986CC4-EBE6-48A2-8E54-8FF9F5D4C799}"/>
    <dgm:cxn modelId="{F2D1E0BF-1100-4CE3-B962-24A9F4722062}" type="presOf" srcId="{78E2D98E-A65D-4AF4-8C55-07CFD90766F5}" destId="{788D2BA0-E4CE-490A-8B1E-F0ECBB62F891}" srcOrd="0" destOrd="0" presId="urn:microsoft.com/office/officeart/2005/8/layout/matrix1"/>
    <dgm:cxn modelId="{BB7E5BFD-44F2-4AB9-BA98-69F44D26B492}" srcId="{78E2D98E-A65D-4AF4-8C55-07CFD90766F5}" destId="{F71B0FA6-5780-4D3A-88A8-148A637AEF9D}" srcOrd="2" destOrd="0" parTransId="{92562A27-C7B7-4A42-9C35-647EA6760F31}" sibTransId="{E1329808-7892-4420-BA6D-5F113E22E83A}"/>
    <dgm:cxn modelId="{120D0308-4C3C-44D6-A7D9-79916F5964B3}" srcId="{78E2D98E-A65D-4AF4-8C55-07CFD90766F5}" destId="{C2AE069D-2D3D-459E-9FD0-B6B1163D3392}" srcOrd="3" destOrd="0" parTransId="{53CE6FB5-A623-4B43-A8F0-562D1D0BEC51}" sibTransId="{361CAF7E-BC56-4F84-9767-00524936EDFD}"/>
    <dgm:cxn modelId="{61B28BC4-97C6-415E-B1D4-BCF428F4A2B3}" type="presOf" srcId="{C2AE069D-2D3D-459E-9FD0-B6B1163D3392}" destId="{C868A5F2-C398-48AE-9D36-40E973514020}" srcOrd="0" destOrd="0" presId="urn:microsoft.com/office/officeart/2005/8/layout/matrix1"/>
    <dgm:cxn modelId="{25101E2B-85A6-4ED8-A195-1F04C0DDDDE0}" srcId="{78E2D98E-A65D-4AF4-8C55-07CFD90766F5}" destId="{DF241508-0E36-4F73-9019-9C3B0D411F12}" srcOrd="1" destOrd="0" parTransId="{62130EAD-4638-4858-87FC-DC4E3D36E448}" sibTransId="{CD1884C0-33B8-4458-BC6E-D3E5ADDED1F0}"/>
    <dgm:cxn modelId="{2BF87FAE-4FF3-451A-A4E4-E81922A798AF}" type="presOf" srcId="{06DD3A7F-4D34-433F-AFE8-48DE5E5DC3CE}" destId="{E39A3FFF-83F8-4ED5-B082-4883E6FE9B73}" srcOrd="0" destOrd="0" presId="urn:microsoft.com/office/officeart/2005/8/layout/matrix1"/>
    <dgm:cxn modelId="{F2E4C419-60E1-43ED-9BF5-E290FA9B84F0}" srcId="{78E2D98E-A65D-4AF4-8C55-07CFD90766F5}" destId="{4F4102D7-921E-47EB-8356-77547C8706C4}" srcOrd="0" destOrd="0" parTransId="{33686FF4-81DD-4F63-8693-3206D7A33153}" sibTransId="{7BF7F570-C2F6-42B5-8EC2-B82958348FAA}"/>
    <dgm:cxn modelId="{33937B44-EC35-41F5-A56B-0EE2094A9238}" type="presParOf" srcId="{E39A3FFF-83F8-4ED5-B082-4883E6FE9B73}" destId="{7412D527-BD9E-433F-978B-531DD6DF3030}" srcOrd="0" destOrd="0" presId="urn:microsoft.com/office/officeart/2005/8/layout/matrix1"/>
    <dgm:cxn modelId="{16408739-120F-4A03-923A-46E4186D4DDE}" type="presParOf" srcId="{7412D527-BD9E-433F-978B-531DD6DF3030}" destId="{E60E979B-931A-43A2-B7DB-5032C280C343}" srcOrd="0" destOrd="0" presId="urn:microsoft.com/office/officeart/2005/8/layout/matrix1"/>
    <dgm:cxn modelId="{00C4AAE9-82EF-4AB4-A4C5-8DC4730B6F01}" type="presParOf" srcId="{7412D527-BD9E-433F-978B-531DD6DF3030}" destId="{37A3537D-0373-46C5-86FC-D11030A28485}" srcOrd="1" destOrd="0" presId="urn:microsoft.com/office/officeart/2005/8/layout/matrix1"/>
    <dgm:cxn modelId="{F24A7A2D-DCEF-4DA3-ABF2-562A98BFDEAC}" type="presParOf" srcId="{7412D527-BD9E-433F-978B-531DD6DF3030}" destId="{C1CF24D5-5D7D-4551-B6A8-0F0ECC8AD709}" srcOrd="2" destOrd="0" presId="urn:microsoft.com/office/officeart/2005/8/layout/matrix1"/>
    <dgm:cxn modelId="{F8C50833-58EE-4357-8885-1E5B7B3D0CC3}" type="presParOf" srcId="{7412D527-BD9E-433F-978B-531DD6DF3030}" destId="{3A1516DF-DF91-4F29-B098-3CB45E9A2C1A}" srcOrd="3" destOrd="0" presId="urn:microsoft.com/office/officeart/2005/8/layout/matrix1"/>
    <dgm:cxn modelId="{07CF7FE4-1334-4873-B1E4-78F91FD4E1EF}" type="presParOf" srcId="{7412D527-BD9E-433F-978B-531DD6DF3030}" destId="{B2C98370-19C8-4161-B5B3-4EAC25E1B3C4}" srcOrd="4" destOrd="0" presId="urn:microsoft.com/office/officeart/2005/8/layout/matrix1"/>
    <dgm:cxn modelId="{004A7E40-0B75-4F2B-95FF-49AA91EE1674}" type="presParOf" srcId="{7412D527-BD9E-433F-978B-531DD6DF3030}" destId="{C76E5C10-52DC-4EE5-AF46-10FDD35283D7}" srcOrd="5" destOrd="0" presId="urn:microsoft.com/office/officeart/2005/8/layout/matrix1"/>
    <dgm:cxn modelId="{B0AEFDEA-A74C-4DAF-B0AB-37DEE50EC076}" type="presParOf" srcId="{7412D527-BD9E-433F-978B-531DD6DF3030}" destId="{C868A5F2-C398-48AE-9D36-40E973514020}" srcOrd="6" destOrd="0" presId="urn:microsoft.com/office/officeart/2005/8/layout/matrix1"/>
    <dgm:cxn modelId="{8AC1DE5D-53DB-46CB-94DC-14362FD49E9C}" type="presParOf" srcId="{7412D527-BD9E-433F-978B-531DD6DF3030}" destId="{E1369854-BE58-4AFB-BD17-0680FDED5A67}" srcOrd="7" destOrd="0" presId="urn:microsoft.com/office/officeart/2005/8/layout/matrix1"/>
    <dgm:cxn modelId="{B6B8CD3F-2787-4F3D-A4AB-4B5EFD4C2334}" type="presParOf" srcId="{E39A3FFF-83F8-4ED5-B082-4883E6FE9B73}" destId="{788D2BA0-E4CE-490A-8B1E-F0ECBB62F891}"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2DD3244-AFF3-4983-BECD-20F2050DD885}" type="doc">
      <dgm:prSet loTypeId="urn:microsoft.com/office/officeart/2005/8/layout/hProcess9" loCatId="process" qsTypeId="urn:microsoft.com/office/officeart/2005/8/quickstyle/simple1" qsCatId="simple" csTypeId="urn:microsoft.com/office/officeart/2005/8/colors/accent1_2" csCatId="accent1" phldr="1"/>
      <dgm:spPr/>
    </dgm:pt>
    <dgm:pt modelId="{F61FADED-7CFF-4339-A729-9818A1F3B935}">
      <dgm:prSet phldrT="[テキスト]"/>
      <dgm:spPr/>
      <dgm:t>
        <a:bodyPr/>
        <a:lstStyle/>
        <a:p>
          <a:r>
            <a:rPr kumimoji="1" lang="ja-JP" altLang="en-US" dirty="0" smtClean="0"/>
            <a:t>犯罪が多い</a:t>
          </a:r>
          <a:endParaRPr kumimoji="1" lang="ja-JP" altLang="en-US" dirty="0"/>
        </a:p>
      </dgm:t>
    </dgm:pt>
    <dgm:pt modelId="{C800E354-0104-4269-9928-ADB455D4B1BD}" type="parTrans" cxnId="{5943BA72-31B2-434B-8D7D-11532A0FB506}">
      <dgm:prSet/>
      <dgm:spPr/>
      <dgm:t>
        <a:bodyPr/>
        <a:lstStyle/>
        <a:p>
          <a:endParaRPr kumimoji="1" lang="ja-JP" altLang="en-US"/>
        </a:p>
      </dgm:t>
    </dgm:pt>
    <dgm:pt modelId="{AC50FF99-95FF-481B-8CD5-DB1249996893}" type="sibTrans" cxnId="{5943BA72-31B2-434B-8D7D-11532A0FB506}">
      <dgm:prSet/>
      <dgm:spPr/>
      <dgm:t>
        <a:bodyPr/>
        <a:lstStyle/>
        <a:p>
          <a:endParaRPr kumimoji="1" lang="ja-JP" altLang="en-US"/>
        </a:p>
      </dgm:t>
    </dgm:pt>
    <dgm:pt modelId="{5CB3D2F3-CCED-452A-9DB5-46B9E65DFE42}">
      <dgm:prSet phldrT="[テキスト]"/>
      <dgm:spPr/>
      <dgm:t>
        <a:bodyPr/>
        <a:lstStyle/>
        <a:p>
          <a:r>
            <a:rPr kumimoji="1" lang="ja-JP" altLang="en-US" dirty="0" smtClean="0"/>
            <a:t>治安が悪い</a:t>
          </a:r>
          <a:endParaRPr kumimoji="1" lang="ja-JP" altLang="en-US" dirty="0"/>
        </a:p>
      </dgm:t>
    </dgm:pt>
    <dgm:pt modelId="{578E1050-8196-4AD8-970C-69DFFCA6AA05}" type="parTrans" cxnId="{08294EB0-F777-4890-9DCF-7C5414331A6C}">
      <dgm:prSet/>
      <dgm:spPr/>
      <dgm:t>
        <a:bodyPr/>
        <a:lstStyle/>
        <a:p>
          <a:endParaRPr kumimoji="1" lang="ja-JP" altLang="en-US"/>
        </a:p>
      </dgm:t>
    </dgm:pt>
    <dgm:pt modelId="{FD1459F5-D7B1-4F89-A4B1-885A83D880C2}" type="sibTrans" cxnId="{08294EB0-F777-4890-9DCF-7C5414331A6C}">
      <dgm:prSet/>
      <dgm:spPr/>
      <dgm:t>
        <a:bodyPr/>
        <a:lstStyle/>
        <a:p>
          <a:endParaRPr kumimoji="1" lang="ja-JP" altLang="en-US"/>
        </a:p>
      </dgm:t>
    </dgm:pt>
    <dgm:pt modelId="{C3E10341-5CD9-4263-BCEC-8E3835522A42}">
      <dgm:prSet phldrT="[テキスト]"/>
      <dgm:spPr/>
      <dgm:t>
        <a:bodyPr/>
        <a:lstStyle/>
        <a:p>
          <a:r>
            <a:rPr kumimoji="1" lang="ja-JP" altLang="en-US" dirty="0" smtClean="0"/>
            <a:t>教育レベルの向上</a:t>
          </a:r>
          <a:endParaRPr kumimoji="1" lang="ja-JP" altLang="en-US" dirty="0"/>
        </a:p>
      </dgm:t>
    </dgm:pt>
    <dgm:pt modelId="{962AECC0-F351-4A5F-B417-B83F9B8878FE}" type="parTrans" cxnId="{FBFBB40E-46A0-4919-AB62-B29560B14B0E}">
      <dgm:prSet/>
      <dgm:spPr/>
      <dgm:t>
        <a:bodyPr/>
        <a:lstStyle/>
        <a:p>
          <a:endParaRPr kumimoji="1" lang="ja-JP" altLang="en-US"/>
        </a:p>
      </dgm:t>
    </dgm:pt>
    <dgm:pt modelId="{2DF50FF6-CF02-49C7-8754-7C18D6695B1E}" type="sibTrans" cxnId="{FBFBB40E-46A0-4919-AB62-B29560B14B0E}">
      <dgm:prSet/>
      <dgm:spPr/>
      <dgm:t>
        <a:bodyPr/>
        <a:lstStyle/>
        <a:p>
          <a:endParaRPr kumimoji="1" lang="ja-JP" altLang="en-US"/>
        </a:p>
      </dgm:t>
    </dgm:pt>
    <dgm:pt modelId="{3938B70D-1C6D-4954-839B-E86312E49AE8}" type="pres">
      <dgm:prSet presAssocID="{72DD3244-AFF3-4983-BECD-20F2050DD885}" presName="CompostProcess" presStyleCnt="0">
        <dgm:presLayoutVars>
          <dgm:dir/>
          <dgm:resizeHandles val="exact"/>
        </dgm:presLayoutVars>
      </dgm:prSet>
      <dgm:spPr/>
    </dgm:pt>
    <dgm:pt modelId="{D8059EC3-84BA-41E3-BF14-E449498F499A}" type="pres">
      <dgm:prSet presAssocID="{72DD3244-AFF3-4983-BECD-20F2050DD885}" presName="arrow" presStyleLbl="bgShp" presStyleIdx="0" presStyleCnt="1"/>
      <dgm:spPr/>
    </dgm:pt>
    <dgm:pt modelId="{50D05030-CA68-4A94-85D3-C01D1AE35D88}" type="pres">
      <dgm:prSet presAssocID="{72DD3244-AFF3-4983-BECD-20F2050DD885}" presName="linearProcess" presStyleCnt="0"/>
      <dgm:spPr/>
    </dgm:pt>
    <dgm:pt modelId="{9FABA79F-9721-4070-BAC0-CFF17E791575}" type="pres">
      <dgm:prSet presAssocID="{F61FADED-7CFF-4339-A729-9818A1F3B935}" presName="textNode" presStyleLbl="node1" presStyleIdx="0" presStyleCnt="3">
        <dgm:presLayoutVars>
          <dgm:bulletEnabled val="1"/>
        </dgm:presLayoutVars>
      </dgm:prSet>
      <dgm:spPr/>
      <dgm:t>
        <a:bodyPr/>
        <a:lstStyle/>
        <a:p>
          <a:endParaRPr kumimoji="1" lang="ja-JP" altLang="en-US"/>
        </a:p>
      </dgm:t>
    </dgm:pt>
    <dgm:pt modelId="{C431808C-424A-4CFD-84D5-E043C78D50E0}" type="pres">
      <dgm:prSet presAssocID="{AC50FF99-95FF-481B-8CD5-DB1249996893}" presName="sibTrans" presStyleCnt="0"/>
      <dgm:spPr/>
    </dgm:pt>
    <dgm:pt modelId="{F26060BF-75F9-4939-8ADD-597691059841}" type="pres">
      <dgm:prSet presAssocID="{5CB3D2F3-CCED-452A-9DB5-46B9E65DFE42}" presName="textNode" presStyleLbl="node1" presStyleIdx="1" presStyleCnt="3">
        <dgm:presLayoutVars>
          <dgm:bulletEnabled val="1"/>
        </dgm:presLayoutVars>
      </dgm:prSet>
      <dgm:spPr/>
      <dgm:t>
        <a:bodyPr/>
        <a:lstStyle/>
        <a:p>
          <a:endParaRPr kumimoji="1" lang="ja-JP" altLang="en-US"/>
        </a:p>
      </dgm:t>
    </dgm:pt>
    <dgm:pt modelId="{8337B1E2-9570-49E6-B5B3-2130235CCF61}" type="pres">
      <dgm:prSet presAssocID="{FD1459F5-D7B1-4F89-A4B1-885A83D880C2}" presName="sibTrans" presStyleCnt="0"/>
      <dgm:spPr/>
    </dgm:pt>
    <dgm:pt modelId="{3637FFFA-6782-4F02-8D79-BC87F2413EED}" type="pres">
      <dgm:prSet presAssocID="{C3E10341-5CD9-4263-BCEC-8E3835522A42}" presName="textNode" presStyleLbl="node1" presStyleIdx="2" presStyleCnt="3">
        <dgm:presLayoutVars>
          <dgm:bulletEnabled val="1"/>
        </dgm:presLayoutVars>
      </dgm:prSet>
      <dgm:spPr/>
      <dgm:t>
        <a:bodyPr/>
        <a:lstStyle/>
        <a:p>
          <a:endParaRPr kumimoji="1" lang="ja-JP" altLang="en-US"/>
        </a:p>
      </dgm:t>
    </dgm:pt>
  </dgm:ptLst>
  <dgm:cxnLst>
    <dgm:cxn modelId="{08294EB0-F777-4890-9DCF-7C5414331A6C}" srcId="{72DD3244-AFF3-4983-BECD-20F2050DD885}" destId="{5CB3D2F3-CCED-452A-9DB5-46B9E65DFE42}" srcOrd="1" destOrd="0" parTransId="{578E1050-8196-4AD8-970C-69DFFCA6AA05}" sibTransId="{FD1459F5-D7B1-4F89-A4B1-885A83D880C2}"/>
    <dgm:cxn modelId="{D3CF0927-5DD7-4BDB-896F-EB9CC4ACEBCC}" type="presOf" srcId="{C3E10341-5CD9-4263-BCEC-8E3835522A42}" destId="{3637FFFA-6782-4F02-8D79-BC87F2413EED}" srcOrd="0" destOrd="0" presId="urn:microsoft.com/office/officeart/2005/8/layout/hProcess9"/>
    <dgm:cxn modelId="{C982B9AF-F56F-40B5-B6FF-C295E8C3A873}" type="presOf" srcId="{72DD3244-AFF3-4983-BECD-20F2050DD885}" destId="{3938B70D-1C6D-4954-839B-E86312E49AE8}" srcOrd="0" destOrd="0" presId="urn:microsoft.com/office/officeart/2005/8/layout/hProcess9"/>
    <dgm:cxn modelId="{413B0D0B-5428-4A8D-AEE8-300EE10E72D2}" type="presOf" srcId="{5CB3D2F3-CCED-452A-9DB5-46B9E65DFE42}" destId="{F26060BF-75F9-4939-8ADD-597691059841}" srcOrd="0" destOrd="0" presId="urn:microsoft.com/office/officeart/2005/8/layout/hProcess9"/>
    <dgm:cxn modelId="{B977D06E-642A-401B-BD1C-A68918D3AE46}" type="presOf" srcId="{F61FADED-7CFF-4339-A729-9818A1F3B935}" destId="{9FABA79F-9721-4070-BAC0-CFF17E791575}" srcOrd="0" destOrd="0" presId="urn:microsoft.com/office/officeart/2005/8/layout/hProcess9"/>
    <dgm:cxn modelId="{5943BA72-31B2-434B-8D7D-11532A0FB506}" srcId="{72DD3244-AFF3-4983-BECD-20F2050DD885}" destId="{F61FADED-7CFF-4339-A729-9818A1F3B935}" srcOrd="0" destOrd="0" parTransId="{C800E354-0104-4269-9928-ADB455D4B1BD}" sibTransId="{AC50FF99-95FF-481B-8CD5-DB1249996893}"/>
    <dgm:cxn modelId="{FBFBB40E-46A0-4919-AB62-B29560B14B0E}" srcId="{72DD3244-AFF3-4983-BECD-20F2050DD885}" destId="{C3E10341-5CD9-4263-BCEC-8E3835522A42}" srcOrd="2" destOrd="0" parTransId="{962AECC0-F351-4A5F-B417-B83F9B8878FE}" sibTransId="{2DF50FF6-CF02-49C7-8754-7C18D6695B1E}"/>
    <dgm:cxn modelId="{1801E0B7-F0D3-4C6A-958C-2613919E2F78}" type="presParOf" srcId="{3938B70D-1C6D-4954-839B-E86312E49AE8}" destId="{D8059EC3-84BA-41E3-BF14-E449498F499A}" srcOrd="0" destOrd="0" presId="urn:microsoft.com/office/officeart/2005/8/layout/hProcess9"/>
    <dgm:cxn modelId="{5E16A16A-503A-4EFE-BF65-66C7AE92604D}" type="presParOf" srcId="{3938B70D-1C6D-4954-839B-E86312E49AE8}" destId="{50D05030-CA68-4A94-85D3-C01D1AE35D88}" srcOrd="1" destOrd="0" presId="urn:microsoft.com/office/officeart/2005/8/layout/hProcess9"/>
    <dgm:cxn modelId="{FE6CB245-A4CE-4467-BF6F-768E71B6B6B9}" type="presParOf" srcId="{50D05030-CA68-4A94-85D3-C01D1AE35D88}" destId="{9FABA79F-9721-4070-BAC0-CFF17E791575}" srcOrd="0" destOrd="0" presId="urn:microsoft.com/office/officeart/2005/8/layout/hProcess9"/>
    <dgm:cxn modelId="{881A3E44-005B-46A1-A90C-4176C27A5AC6}" type="presParOf" srcId="{50D05030-CA68-4A94-85D3-C01D1AE35D88}" destId="{C431808C-424A-4CFD-84D5-E043C78D50E0}" srcOrd="1" destOrd="0" presId="urn:microsoft.com/office/officeart/2005/8/layout/hProcess9"/>
    <dgm:cxn modelId="{688AC6D9-0085-4812-AAB7-3FA8AF0C1737}" type="presParOf" srcId="{50D05030-CA68-4A94-85D3-C01D1AE35D88}" destId="{F26060BF-75F9-4939-8ADD-597691059841}" srcOrd="2" destOrd="0" presId="urn:microsoft.com/office/officeart/2005/8/layout/hProcess9"/>
    <dgm:cxn modelId="{57182944-1691-407F-B0F2-DF6EB49E8530}" type="presParOf" srcId="{50D05030-CA68-4A94-85D3-C01D1AE35D88}" destId="{8337B1E2-9570-49E6-B5B3-2130235CCF61}" srcOrd="3" destOrd="0" presId="urn:microsoft.com/office/officeart/2005/8/layout/hProcess9"/>
    <dgm:cxn modelId="{4048F067-D30A-441A-A6A9-35CB5F49AEC4}" type="presParOf" srcId="{50D05030-CA68-4A94-85D3-C01D1AE35D88}" destId="{3637FFFA-6782-4F02-8D79-BC87F2413EED}"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64EB74-A717-0843-8E57-86FC0A86CD3E}" type="doc">
      <dgm:prSet loTypeId="urn:microsoft.com/office/officeart/2005/8/layout/pyramid1" loCatId="" qsTypeId="urn:microsoft.com/office/officeart/2005/8/quickstyle/simple4" qsCatId="simple" csTypeId="urn:microsoft.com/office/officeart/2005/8/colors/colorful3" csCatId="colorful" phldr="1"/>
      <dgm:spPr/>
    </dgm:pt>
    <dgm:pt modelId="{D8645C52-07FF-224A-86B9-5871376DA5DE}">
      <dgm:prSet phldrT="[テキスト]"/>
      <dgm:spPr/>
      <dgm:t>
        <a:bodyPr/>
        <a:lstStyle/>
        <a:p>
          <a:r>
            <a:rPr kumimoji="1" lang="en-US" altLang="ja-JP" dirty="0" smtClean="0"/>
            <a:t>NPO</a:t>
          </a:r>
          <a:r>
            <a:rPr kumimoji="1" lang="ja-JP" altLang="en-US" dirty="0" smtClean="0"/>
            <a:t>主体教育問題の解決</a:t>
          </a:r>
          <a:endParaRPr kumimoji="1" lang="ja-JP" altLang="en-US" dirty="0"/>
        </a:p>
      </dgm:t>
    </dgm:pt>
    <dgm:pt modelId="{25FE3745-F12C-424A-8BE4-7ED568966CC7}" type="parTrans" cxnId="{D30F5E4B-3BBC-DB43-8DF3-4A2B4E7C542A}">
      <dgm:prSet/>
      <dgm:spPr/>
      <dgm:t>
        <a:bodyPr/>
        <a:lstStyle/>
        <a:p>
          <a:endParaRPr kumimoji="1" lang="ja-JP" altLang="en-US"/>
        </a:p>
      </dgm:t>
    </dgm:pt>
    <dgm:pt modelId="{A87DFB77-4B17-A14A-9DC7-DC80A5E066FC}" type="sibTrans" cxnId="{D30F5E4B-3BBC-DB43-8DF3-4A2B4E7C542A}">
      <dgm:prSet/>
      <dgm:spPr/>
      <dgm:t>
        <a:bodyPr/>
        <a:lstStyle/>
        <a:p>
          <a:endParaRPr kumimoji="1" lang="ja-JP" altLang="en-US"/>
        </a:p>
      </dgm:t>
    </dgm:pt>
    <dgm:pt modelId="{4F7231FA-3AA0-7942-AF97-D8F64528429D}">
      <dgm:prSet phldrT="[テキスト]"/>
      <dgm:spPr/>
      <dgm:t>
        <a:bodyPr/>
        <a:lstStyle/>
        <a:p>
          <a:r>
            <a:rPr kumimoji="1" lang="ja-JP" altLang="en-US" dirty="0" smtClean="0"/>
            <a:t>行政・企業との恊働・連携</a:t>
          </a:r>
          <a:endParaRPr kumimoji="1" lang="ja-JP" altLang="en-US" dirty="0"/>
        </a:p>
      </dgm:t>
    </dgm:pt>
    <dgm:pt modelId="{D2888425-8E7D-4D47-96A2-29ADEDFFD5F7}" type="parTrans" cxnId="{A6E8B017-C18C-8540-96F9-E0653B03C3B2}">
      <dgm:prSet/>
      <dgm:spPr/>
      <dgm:t>
        <a:bodyPr/>
        <a:lstStyle/>
        <a:p>
          <a:endParaRPr kumimoji="1" lang="ja-JP" altLang="en-US"/>
        </a:p>
      </dgm:t>
    </dgm:pt>
    <dgm:pt modelId="{E804FCF3-EA1C-7B4C-A7F0-820179183C30}" type="sibTrans" cxnId="{A6E8B017-C18C-8540-96F9-E0653B03C3B2}">
      <dgm:prSet/>
      <dgm:spPr/>
      <dgm:t>
        <a:bodyPr/>
        <a:lstStyle/>
        <a:p>
          <a:endParaRPr kumimoji="1" lang="ja-JP" altLang="en-US"/>
        </a:p>
      </dgm:t>
    </dgm:pt>
    <dgm:pt modelId="{6A90781B-F7D2-5E4F-899B-7E24D384076C}">
      <dgm:prSet phldrT="[テキスト]"/>
      <dgm:spPr/>
      <dgm:t>
        <a:bodyPr/>
        <a:lstStyle/>
        <a:p>
          <a:r>
            <a:rPr kumimoji="1" lang="ja-JP" altLang="en-US" dirty="0" smtClean="0"/>
            <a:t>教育</a:t>
          </a:r>
          <a:r>
            <a:rPr kumimoji="1" lang="en-US" altLang="ja-JP" dirty="0" smtClean="0"/>
            <a:t>NPO</a:t>
          </a:r>
          <a:r>
            <a:rPr kumimoji="1" lang="ja-JP" altLang="en-US" dirty="0" smtClean="0"/>
            <a:t>同士の連携・</a:t>
          </a:r>
        </a:p>
        <a:p>
          <a:r>
            <a:rPr kumimoji="1" lang="ja-JP" altLang="en-US" dirty="0" smtClean="0"/>
            <a:t>情報発信力の強化</a:t>
          </a:r>
          <a:endParaRPr kumimoji="1" lang="ja-JP" altLang="en-US" dirty="0"/>
        </a:p>
      </dgm:t>
    </dgm:pt>
    <dgm:pt modelId="{A919321D-5382-B84D-A937-90762869CA2F}" type="parTrans" cxnId="{902FA808-5740-CD41-AE14-8D77B0210AF1}">
      <dgm:prSet/>
      <dgm:spPr/>
      <dgm:t>
        <a:bodyPr/>
        <a:lstStyle/>
        <a:p>
          <a:endParaRPr kumimoji="1" lang="ja-JP" altLang="en-US"/>
        </a:p>
      </dgm:t>
    </dgm:pt>
    <dgm:pt modelId="{FE86AC4E-D42F-1B45-B3D4-E13F391646EB}" type="sibTrans" cxnId="{902FA808-5740-CD41-AE14-8D77B0210AF1}">
      <dgm:prSet/>
      <dgm:spPr/>
      <dgm:t>
        <a:bodyPr/>
        <a:lstStyle/>
        <a:p>
          <a:endParaRPr kumimoji="1" lang="ja-JP" altLang="en-US"/>
        </a:p>
      </dgm:t>
    </dgm:pt>
    <dgm:pt modelId="{CFDC8D9D-1141-C543-A225-1166DA1CEF01}" type="pres">
      <dgm:prSet presAssocID="{D964EB74-A717-0843-8E57-86FC0A86CD3E}" presName="Name0" presStyleCnt="0">
        <dgm:presLayoutVars>
          <dgm:dir/>
          <dgm:animLvl val="lvl"/>
          <dgm:resizeHandles val="exact"/>
        </dgm:presLayoutVars>
      </dgm:prSet>
      <dgm:spPr/>
    </dgm:pt>
    <dgm:pt modelId="{E7F43525-2C50-8D44-80C9-B023CBCA5213}" type="pres">
      <dgm:prSet presAssocID="{D8645C52-07FF-224A-86B9-5871376DA5DE}" presName="Name8" presStyleCnt="0"/>
      <dgm:spPr/>
    </dgm:pt>
    <dgm:pt modelId="{017F2F8D-3044-0148-B58C-D452BF3246B2}" type="pres">
      <dgm:prSet presAssocID="{D8645C52-07FF-224A-86B9-5871376DA5DE}" presName="level" presStyleLbl="node1" presStyleIdx="0" presStyleCnt="3">
        <dgm:presLayoutVars>
          <dgm:chMax val="1"/>
          <dgm:bulletEnabled val="1"/>
        </dgm:presLayoutVars>
      </dgm:prSet>
      <dgm:spPr/>
      <dgm:t>
        <a:bodyPr/>
        <a:lstStyle/>
        <a:p>
          <a:endParaRPr kumimoji="1" lang="ja-JP" altLang="en-US"/>
        </a:p>
      </dgm:t>
    </dgm:pt>
    <dgm:pt modelId="{05CC1AD2-8DB6-D842-979B-C860B6873A92}" type="pres">
      <dgm:prSet presAssocID="{D8645C52-07FF-224A-86B9-5871376DA5DE}" presName="levelTx" presStyleLbl="revTx" presStyleIdx="0" presStyleCnt="0">
        <dgm:presLayoutVars>
          <dgm:chMax val="1"/>
          <dgm:bulletEnabled val="1"/>
        </dgm:presLayoutVars>
      </dgm:prSet>
      <dgm:spPr/>
      <dgm:t>
        <a:bodyPr/>
        <a:lstStyle/>
        <a:p>
          <a:endParaRPr kumimoji="1" lang="ja-JP" altLang="en-US"/>
        </a:p>
      </dgm:t>
    </dgm:pt>
    <dgm:pt modelId="{2A01B356-E009-964B-BF0D-367BF4A95523}" type="pres">
      <dgm:prSet presAssocID="{4F7231FA-3AA0-7942-AF97-D8F64528429D}" presName="Name8" presStyleCnt="0"/>
      <dgm:spPr/>
    </dgm:pt>
    <dgm:pt modelId="{85525649-779E-3846-A3FD-A2B63C35DF31}" type="pres">
      <dgm:prSet presAssocID="{4F7231FA-3AA0-7942-AF97-D8F64528429D}" presName="level" presStyleLbl="node1" presStyleIdx="1" presStyleCnt="3" custLinFactNeighborX="-627">
        <dgm:presLayoutVars>
          <dgm:chMax val="1"/>
          <dgm:bulletEnabled val="1"/>
        </dgm:presLayoutVars>
      </dgm:prSet>
      <dgm:spPr/>
      <dgm:t>
        <a:bodyPr/>
        <a:lstStyle/>
        <a:p>
          <a:endParaRPr kumimoji="1" lang="ja-JP" altLang="en-US"/>
        </a:p>
      </dgm:t>
    </dgm:pt>
    <dgm:pt modelId="{7F3AD8A8-7471-B841-9211-ECF6023D6834}" type="pres">
      <dgm:prSet presAssocID="{4F7231FA-3AA0-7942-AF97-D8F64528429D}" presName="levelTx" presStyleLbl="revTx" presStyleIdx="0" presStyleCnt="0">
        <dgm:presLayoutVars>
          <dgm:chMax val="1"/>
          <dgm:bulletEnabled val="1"/>
        </dgm:presLayoutVars>
      </dgm:prSet>
      <dgm:spPr/>
      <dgm:t>
        <a:bodyPr/>
        <a:lstStyle/>
        <a:p>
          <a:endParaRPr kumimoji="1" lang="ja-JP" altLang="en-US"/>
        </a:p>
      </dgm:t>
    </dgm:pt>
    <dgm:pt modelId="{85724DF2-C831-804B-AA07-4BF29E63408D}" type="pres">
      <dgm:prSet presAssocID="{6A90781B-F7D2-5E4F-899B-7E24D384076C}" presName="Name8" presStyleCnt="0"/>
      <dgm:spPr/>
    </dgm:pt>
    <dgm:pt modelId="{21002120-8FA8-1345-81FF-39C7069FBA38}" type="pres">
      <dgm:prSet presAssocID="{6A90781B-F7D2-5E4F-899B-7E24D384076C}" presName="level" presStyleLbl="node1" presStyleIdx="2" presStyleCnt="3">
        <dgm:presLayoutVars>
          <dgm:chMax val="1"/>
          <dgm:bulletEnabled val="1"/>
        </dgm:presLayoutVars>
      </dgm:prSet>
      <dgm:spPr/>
      <dgm:t>
        <a:bodyPr/>
        <a:lstStyle/>
        <a:p>
          <a:endParaRPr kumimoji="1" lang="ja-JP" altLang="en-US"/>
        </a:p>
      </dgm:t>
    </dgm:pt>
    <dgm:pt modelId="{3112C71C-6EA9-AB4C-B3AF-8E62573A23F4}" type="pres">
      <dgm:prSet presAssocID="{6A90781B-F7D2-5E4F-899B-7E24D384076C}" presName="levelTx" presStyleLbl="revTx" presStyleIdx="0" presStyleCnt="0">
        <dgm:presLayoutVars>
          <dgm:chMax val="1"/>
          <dgm:bulletEnabled val="1"/>
        </dgm:presLayoutVars>
      </dgm:prSet>
      <dgm:spPr/>
      <dgm:t>
        <a:bodyPr/>
        <a:lstStyle/>
        <a:p>
          <a:endParaRPr kumimoji="1" lang="ja-JP" altLang="en-US"/>
        </a:p>
      </dgm:t>
    </dgm:pt>
  </dgm:ptLst>
  <dgm:cxnLst>
    <dgm:cxn modelId="{D30F5E4B-3BBC-DB43-8DF3-4A2B4E7C542A}" srcId="{D964EB74-A717-0843-8E57-86FC0A86CD3E}" destId="{D8645C52-07FF-224A-86B9-5871376DA5DE}" srcOrd="0" destOrd="0" parTransId="{25FE3745-F12C-424A-8BE4-7ED568966CC7}" sibTransId="{A87DFB77-4B17-A14A-9DC7-DC80A5E066FC}"/>
    <dgm:cxn modelId="{8E5A0C3D-7AC4-F644-B22A-A72F5D080F94}" type="presOf" srcId="{4F7231FA-3AA0-7942-AF97-D8F64528429D}" destId="{7F3AD8A8-7471-B841-9211-ECF6023D6834}" srcOrd="1" destOrd="0" presId="urn:microsoft.com/office/officeart/2005/8/layout/pyramid1"/>
    <dgm:cxn modelId="{E2E1BA80-8620-2B45-8E8E-F99B16F76BA4}" type="presOf" srcId="{D8645C52-07FF-224A-86B9-5871376DA5DE}" destId="{05CC1AD2-8DB6-D842-979B-C860B6873A92}" srcOrd="1" destOrd="0" presId="urn:microsoft.com/office/officeart/2005/8/layout/pyramid1"/>
    <dgm:cxn modelId="{CAD5303D-6AB0-9747-B59C-CE39FAF43D54}" type="presOf" srcId="{D964EB74-A717-0843-8E57-86FC0A86CD3E}" destId="{CFDC8D9D-1141-C543-A225-1166DA1CEF01}" srcOrd="0" destOrd="0" presId="urn:microsoft.com/office/officeart/2005/8/layout/pyramid1"/>
    <dgm:cxn modelId="{A6E8B017-C18C-8540-96F9-E0653B03C3B2}" srcId="{D964EB74-A717-0843-8E57-86FC0A86CD3E}" destId="{4F7231FA-3AA0-7942-AF97-D8F64528429D}" srcOrd="1" destOrd="0" parTransId="{D2888425-8E7D-4D47-96A2-29ADEDFFD5F7}" sibTransId="{E804FCF3-EA1C-7B4C-A7F0-820179183C30}"/>
    <dgm:cxn modelId="{2EC52A48-4376-1D46-8A64-1D01CDE05675}" type="presOf" srcId="{4F7231FA-3AA0-7942-AF97-D8F64528429D}" destId="{85525649-779E-3846-A3FD-A2B63C35DF31}" srcOrd="0" destOrd="0" presId="urn:microsoft.com/office/officeart/2005/8/layout/pyramid1"/>
    <dgm:cxn modelId="{902FA808-5740-CD41-AE14-8D77B0210AF1}" srcId="{D964EB74-A717-0843-8E57-86FC0A86CD3E}" destId="{6A90781B-F7D2-5E4F-899B-7E24D384076C}" srcOrd="2" destOrd="0" parTransId="{A919321D-5382-B84D-A937-90762869CA2F}" sibTransId="{FE86AC4E-D42F-1B45-B3D4-E13F391646EB}"/>
    <dgm:cxn modelId="{0F53ED70-6782-1344-B9C8-E84DAD78B031}" type="presOf" srcId="{6A90781B-F7D2-5E4F-899B-7E24D384076C}" destId="{21002120-8FA8-1345-81FF-39C7069FBA38}" srcOrd="0" destOrd="0" presId="urn:microsoft.com/office/officeart/2005/8/layout/pyramid1"/>
    <dgm:cxn modelId="{E7CAECCC-B183-C84C-A9D9-2961D8B7CFCA}" type="presOf" srcId="{6A90781B-F7D2-5E4F-899B-7E24D384076C}" destId="{3112C71C-6EA9-AB4C-B3AF-8E62573A23F4}" srcOrd="1" destOrd="0" presId="urn:microsoft.com/office/officeart/2005/8/layout/pyramid1"/>
    <dgm:cxn modelId="{E31FE242-B646-134E-9AAD-DDE1D2C3FAC1}" type="presOf" srcId="{D8645C52-07FF-224A-86B9-5871376DA5DE}" destId="{017F2F8D-3044-0148-B58C-D452BF3246B2}" srcOrd="0" destOrd="0" presId="urn:microsoft.com/office/officeart/2005/8/layout/pyramid1"/>
    <dgm:cxn modelId="{5E9E661B-90E7-6540-90F9-03220F060A1E}" type="presParOf" srcId="{CFDC8D9D-1141-C543-A225-1166DA1CEF01}" destId="{E7F43525-2C50-8D44-80C9-B023CBCA5213}" srcOrd="0" destOrd="0" presId="urn:microsoft.com/office/officeart/2005/8/layout/pyramid1"/>
    <dgm:cxn modelId="{8EF659A8-6355-DE45-9334-174240B39219}" type="presParOf" srcId="{E7F43525-2C50-8D44-80C9-B023CBCA5213}" destId="{017F2F8D-3044-0148-B58C-D452BF3246B2}" srcOrd="0" destOrd="0" presId="urn:microsoft.com/office/officeart/2005/8/layout/pyramid1"/>
    <dgm:cxn modelId="{83719858-B7E7-9D4C-A485-618EEC76DAA2}" type="presParOf" srcId="{E7F43525-2C50-8D44-80C9-B023CBCA5213}" destId="{05CC1AD2-8DB6-D842-979B-C860B6873A92}" srcOrd="1" destOrd="0" presId="urn:microsoft.com/office/officeart/2005/8/layout/pyramid1"/>
    <dgm:cxn modelId="{45EE1618-42F3-0443-9DD6-9755CA65715C}" type="presParOf" srcId="{CFDC8D9D-1141-C543-A225-1166DA1CEF01}" destId="{2A01B356-E009-964B-BF0D-367BF4A95523}" srcOrd="1" destOrd="0" presId="urn:microsoft.com/office/officeart/2005/8/layout/pyramid1"/>
    <dgm:cxn modelId="{4A066479-E0BD-9941-BED3-E45B2B3A44EE}" type="presParOf" srcId="{2A01B356-E009-964B-BF0D-367BF4A95523}" destId="{85525649-779E-3846-A3FD-A2B63C35DF31}" srcOrd="0" destOrd="0" presId="urn:microsoft.com/office/officeart/2005/8/layout/pyramid1"/>
    <dgm:cxn modelId="{24F03E9F-B041-CC4D-86FA-804EB7E13973}" type="presParOf" srcId="{2A01B356-E009-964B-BF0D-367BF4A95523}" destId="{7F3AD8A8-7471-B841-9211-ECF6023D6834}" srcOrd="1" destOrd="0" presId="urn:microsoft.com/office/officeart/2005/8/layout/pyramid1"/>
    <dgm:cxn modelId="{A387B9D9-F731-DC44-A3A1-8974A0402E37}" type="presParOf" srcId="{CFDC8D9D-1141-C543-A225-1166DA1CEF01}" destId="{85724DF2-C831-804B-AA07-4BF29E63408D}" srcOrd="2" destOrd="0" presId="urn:microsoft.com/office/officeart/2005/8/layout/pyramid1"/>
    <dgm:cxn modelId="{5E8D9D13-9D9B-124D-9E89-59D12C54125E}" type="presParOf" srcId="{85724DF2-C831-804B-AA07-4BF29E63408D}" destId="{21002120-8FA8-1345-81FF-39C7069FBA38}" srcOrd="0" destOrd="0" presId="urn:microsoft.com/office/officeart/2005/8/layout/pyramid1"/>
    <dgm:cxn modelId="{73683EAC-804A-FF48-A37B-78432F419166}" type="presParOf" srcId="{85724DF2-C831-804B-AA07-4BF29E63408D}" destId="{3112C71C-6EA9-AB4C-B3AF-8E62573A23F4}"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ABFF10-B3C0-4F89-A183-80B8739E4C88}">
      <dsp:nvSpPr>
        <dsp:cNvPr id="0" name=""/>
        <dsp:cNvSpPr/>
      </dsp:nvSpPr>
      <dsp:spPr>
        <a:xfrm>
          <a:off x="621725" y="0"/>
          <a:ext cx="3465250" cy="1653966"/>
        </a:xfrm>
        <a:prstGeom prst="rect">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サービス機能</a:t>
          </a:r>
          <a:endParaRPr kumimoji="1" lang="en-US" altLang="ja-JP" sz="2400" b="1" kern="1200" dirty="0" smtClean="0"/>
        </a:p>
        <a:p>
          <a:pPr lvl="0" algn="ctr" defTabSz="1066800">
            <a:lnSpc>
              <a:spcPct val="90000"/>
            </a:lnSpc>
            <a:spcBef>
              <a:spcPct val="0"/>
            </a:spcBef>
            <a:spcAft>
              <a:spcPct val="35000"/>
            </a:spcAft>
          </a:pPr>
          <a:r>
            <a:rPr kumimoji="1" lang="ja-JP" altLang="en-US" sz="1800" kern="1200" dirty="0" smtClean="0"/>
            <a:t>（多様・質のよいサービスの提供）</a:t>
          </a:r>
          <a:endParaRPr kumimoji="1" lang="ja-JP" altLang="en-US" sz="1800" kern="1200" dirty="0"/>
        </a:p>
      </dsp:txBody>
      <dsp:txXfrm>
        <a:off x="621725" y="0"/>
        <a:ext cx="3465250" cy="1653966"/>
      </dsp:txXfrm>
    </dsp:sp>
    <dsp:sp modelId="{E0AD9C5B-63F4-4FEA-8032-310C3E932A9F}">
      <dsp:nvSpPr>
        <dsp:cNvPr id="0" name=""/>
        <dsp:cNvSpPr/>
      </dsp:nvSpPr>
      <dsp:spPr>
        <a:xfrm>
          <a:off x="4327333" y="0"/>
          <a:ext cx="3766564" cy="1639094"/>
        </a:xfrm>
        <a:prstGeom prst="rect">
          <a:avLst/>
        </a:prstGeom>
        <a:gradFill rotWithShape="0">
          <a:gsLst>
            <a:gs pos="0">
              <a:schemeClr val="accent3">
                <a:hueOff val="0"/>
                <a:satOff val="0"/>
                <a:lumOff val="0"/>
                <a:alphaOff val="0"/>
                <a:shade val="63000"/>
                <a:satMod val="165000"/>
              </a:schemeClr>
            </a:gs>
            <a:gs pos="30000">
              <a:schemeClr val="accent3">
                <a:hueOff val="0"/>
                <a:satOff val="0"/>
                <a:lumOff val="0"/>
                <a:alphaOff val="0"/>
                <a:shade val="58000"/>
                <a:satMod val="165000"/>
              </a:schemeClr>
            </a:gs>
            <a:gs pos="75000">
              <a:schemeClr val="accent3">
                <a:hueOff val="0"/>
                <a:satOff val="0"/>
                <a:lumOff val="0"/>
                <a:alphaOff val="0"/>
                <a:shade val="30000"/>
                <a:satMod val="175000"/>
              </a:schemeClr>
            </a:gs>
            <a:gs pos="100000">
              <a:schemeClr val="accent3">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イノベーション機能</a:t>
          </a:r>
          <a:endParaRPr kumimoji="1" lang="en-US" altLang="ja-JP" sz="2400" b="1" kern="1200" dirty="0" smtClean="0"/>
        </a:p>
        <a:p>
          <a:pPr lvl="0" algn="ctr" defTabSz="1066800">
            <a:lnSpc>
              <a:spcPct val="90000"/>
            </a:lnSpc>
            <a:spcBef>
              <a:spcPct val="0"/>
            </a:spcBef>
            <a:spcAft>
              <a:spcPct val="35000"/>
            </a:spcAft>
          </a:pPr>
          <a:r>
            <a:rPr kumimoji="1" lang="ja-JP" altLang="en-US" sz="1800" kern="1200" dirty="0" smtClean="0"/>
            <a:t>（新しいアイデアや事業を生み出す）</a:t>
          </a:r>
          <a:endParaRPr kumimoji="1" lang="ja-JP" altLang="en-US" sz="1800" kern="1200" dirty="0"/>
        </a:p>
      </dsp:txBody>
      <dsp:txXfrm>
        <a:off x="4327333" y="0"/>
        <a:ext cx="3766564" cy="1639094"/>
      </dsp:txXfrm>
    </dsp:sp>
    <dsp:sp modelId="{21402E5B-E039-41DE-A28F-12BA24C109F3}">
      <dsp:nvSpPr>
        <dsp:cNvPr id="0" name=""/>
        <dsp:cNvSpPr/>
      </dsp:nvSpPr>
      <dsp:spPr>
        <a:xfrm>
          <a:off x="640272" y="1928495"/>
          <a:ext cx="3428618" cy="1833909"/>
        </a:xfrm>
        <a:prstGeom prst="rect">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社会変革機能</a:t>
          </a:r>
          <a:endParaRPr kumimoji="1" lang="en-US" altLang="ja-JP" sz="2400" b="1" kern="1200" dirty="0" smtClean="0"/>
        </a:p>
        <a:p>
          <a:pPr lvl="0" algn="ctr" defTabSz="1066800">
            <a:lnSpc>
              <a:spcPct val="90000"/>
            </a:lnSpc>
            <a:spcBef>
              <a:spcPct val="0"/>
            </a:spcBef>
            <a:spcAft>
              <a:spcPct val="35000"/>
            </a:spcAft>
          </a:pPr>
          <a:r>
            <a:rPr kumimoji="1" lang="ja-JP" altLang="en-US" sz="1800" kern="1200" dirty="0" smtClean="0"/>
            <a:t>（政策提言を行うなど、</a:t>
          </a:r>
          <a:endParaRPr kumimoji="1" lang="en-US" altLang="ja-JP" sz="1800" kern="1200" dirty="0" smtClean="0"/>
        </a:p>
        <a:p>
          <a:pPr lvl="0" algn="ctr" defTabSz="1066800">
            <a:lnSpc>
              <a:spcPct val="90000"/>
            </a:lnSpc>
            <a:spcBef>
              <a:spcPct val="0"/>
            </a:spcBef>
            <a:spcAft>
              <a:spcPct val="35000"/>
            </a:spcAft>
          </a:pPr>
          <a:r>
            <a:rPr kumimoji="1" lang="ja-JP" altLang="en-US" sz="1800" kern="1200" dirty="0" smtClean="0"/>
            <a:t>社会変革を推進）</a:t>
          </a:r>
          <a:endParaRPr kumimoji="1" lang="ja-JP" altLang="en-US" sz="1800" kern="1200" dirty="0"/>
        </a:p>
      </dsp:txBody>
      <dsp:txXfrm>
        <a:off x="640272" y="1928495"/>
        <a:ext cx="3428618" cy="1833909"/>
      </dsp:txXfrm>
    </dsp:sp>
    <dsp:sp modelId="{1BC6B025-EBDA-47F5-9351-89FBF753DCDA}">
      <dsp:nvSpPr>
        <dsp:cNvPr id="0" name=""/>
        <dsp:cNvSpPr/>
      </dsp:nvSpPr>
      <dsp:spPr>
        <a:xfrm>
          <a:off x="4372923" y="1835399"/>
          <a:ext cx="3800283" cy="1946691"/>
        </a:xfrm>
        <a:prstGeom prst="rect">
          <a:avLst/>
        </a:prstGeom>
        <a:gradFill rotWithShape="0">
          <a:gsLst>
            <a:gs pos="0">
              <a:schemeClr val="accent5">
                <a:hueOff val="0"/>
                <a:satOff val="0"/>
                <a:lumOff val="0"/>
                <a:alphaOff val="0"/>
                <a:shade val="63000"/>
                <a:satMod val="165000"/>
              </a:schemeClr>
            </a:gs>
            <a:gs pos="30000">
              <a:schemeClr val="accent5">
                <a:hueOff val="0"/>
                <a:satOff val="0"/>
                <a:lumOff val="0"/>
                <a:alphaOff val="0"/>
                <a:shade val="58000"/>
                <a:satMod val="165000"/>
              </a:schemeClr>
            </a:gs>
            <a:gs pos="75000">
              <a:schemeClr val="accent5">
                <a:hueOff val="0"/>
                <a:satOff val="0"/>
                <a:lumOff val="0"/>
                <a:alphaOff val="0"/>
                <a:shade val="30000"/>
                <a:satMod val="175000"/>
              </a:schemeClr>
            </a:gs>
            <a:gs pos="100000">
              <a:schemeClr val="accent5">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表現・リーダーシップ</a:t>
          </a:r>
          <a:endParaRPr kumimoji="1" lang="en-US" altLang="ja-JP" sz="2400" b="1" kern="1200" dirty="0" smtClean="0"/>
        </a:p>
        <a:p>
          <a:pPr lvl="0" algn="ctr" defTabSz="1066800">
            <a:lnSpc>
              <a:spcPct val="90000"/>
            </a:lnSpc>
            <a:spcBef>
              <a:spcPct val="0"/>
            </a:spcBef>
            <a:spcAft>
              <a:spcPct val="35000"/>
            </a:spcAft>
          </a:pPr>
          <a:r>
            <a:rPr kumimoji="1" lang="ja-JP" altLang="en-US" sz="2400" b="1" kern="1200" dirty="0" smtClean="0"/>
            <a:t>発展機能</a:t>
          </a:r>
          <a:endParaRPr kumimoji="1" lang="en-US" altLang="ja-JP" sz="2400" b="1" kern="1200" dirty="0" smtClean="0"/>
        </a:p>
        <a:p>
          <a:pPr lvl="0" algn="ctr" defTabSz="1066800">
            <a:lnSpc>
              <a:spcPct val="90000"/>
            </a:lnSpc>
            <a:spcBef>
              <a:spcPct val="0"/>
            </a:spcBef>
            <a:spcAft>
              <a:spcPct val="35000"/>
            </a:spcAft>
          </a:pPr>
          <a:r>
            <a:rPr kumimoji="1" lang="ja-JP" altLang="en-US" sz="1700" kern="1200" dirty="0" smtClean="0"/>
            <a:t>（社会の多元性・多様性の促進や</a:t>
          </a:r>
          <a:endParaRPr kumimoji="1" lang="en-US" altLang="ja-JP" sz="1700" kern="1200" dirty="0" smtClean="0"/>
        </a:p>
        <a:p>
          <a:pPr lvl="0" algn="ctr" defTabSz="1066800">
            <a:lnSpc>
              <a:spcPct val="90000"/>
            </a:lnSpc>
            <a:spcBef>
              <a:spcPct val="0"/>
            </a:spcBef>
            <a:spcAft>
              <a:spcPct val="35000"/>
            </a:spcAft>
          </a:pPr>
          <a:r>
            <a:rPr kumimoji="1" lang="ja-JP" altLang="en-US" sz="1700" kern="1200" dirty="0" smtClean="0"/>
            <a:t>リーダーの育成機能）</a:t>
          </a:r>
          <a:endParaRPr kumimoji="1" lang="ja-JP" altLang="en-US" sz="1700" kern="1200" dirty="0"/>
        </a:p>
      </dsp:txBody>
      <dsp:txXfrm>
        <a:off x="4372923" y="1835399"/>
        <a:ext cx="3800283" cy="1946691"/>
      </dsp:txXfrm>
    </dsp:sp>
    <dsp:sp modelId="{38DD5284-CCF5-4E30-955C-8AA342D6059B}">
      <dsp:nvSpPr>
        <dsp:cNvPr id="0" name=""/>
        <dsp:cNvSpPr/>
      </dsp:nvSpPr>
      <dsp:spPr>
        <a:xfrm>
          <a:off x="2226064" y="3923910"/>
          <a:ext cx="4112764" cy="1672348"/>
        </a:xfrm>
        <a:prstGeom prst="rect">
          <a:avLst/>
        </a:prstGeom>
        <a:gradFill rotWithShape="0">
          <a:gsLst>
            <a:gs pos="0">
              <a:schemeClr val="accent6">
                <a:hueOff val="0"/>
                <a:satOff val="0"/>
                <a:lumOff val="0"/>
                <a:alphaOff val="0"/>
                <a:shade val="63000"/>
                <a:satMod val="165000"/>
              </a:schemeClr>
            </a:gs>
            <a:gs pos="30000">
              <a:schemeClr val="accent6">
                <a:hueOff val="0"/>
                <a:satOff val="0"/>
                <a:lumOff val="0"/>
                <a:alphaOff val="0"/>
                <a:shade val="58000"/>
                <a:satMod val="165000"/>
              </a:schemeClr>
            </a:gs>
            <a:gs pos="75000">
              <a:schemeClr val="accent6">
                <a:hueOff val="0"/>
                <a:satOff val="0"/>
                <a:lumOff val="0"/>
                <a:alphaOff val="0"/>
                <a:shade val="30000"/>
                <a:satMod val="175000"/>
              </a:schemeClr>
            </a:gs>
            <a:gs pos="100000">
              <a:schemeClr val="accent6">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コミュニティ建設・</a:t>
          </a:r>
          <a:endParaRPr kumimoji="1" lang="en-US" altLang="ja-JP" sz="2400" b="1" kern="1200" dirty="0" smtClean="0"/>
        </a:p>
        <a:p>
          <a:pPr lvl="0" algn="ctr" defTabSz="1066800">
            <a:lnSpc>
              <a:spcPct val="90000"/>
            </a:lnSpc>
            <a:spcBef>
              <a:spcPct val="0"/>
            </a:spcBef>
            <a:spcAft>
              <a:spcPct val="35000"/>
            </a:spcAft>
          </a:pPr>
          <a:r>
            <a:rPr kumimoji="1" lang="ja-JP" altLang="en-US" sz="2400" b="1" kern="1200" dirty="0" smtClean="0"/>
            <a:t>民主化機能</a:t>
          </a:r>
          <a:endParaRPr kumimoji="1" lang="en-US" altLang="ja-JP" sz="2400" b="1" kern="1200" dirty="0" smtClean="0"/>
        </a:p>
        <a:p>
          <a:pPr lvl="0" algn="ctr" defTabSz="1066800">
            <a:lnSpc>
              <a:spcPct val="90000"/>
            </a:lnSpc>
            <a:spcBef>
              <a:spcPct val="0"/>
            </a:spcBef>
            <a:spcAft>
              <a:spcPct val="35000"/>
            </a:spcAft>
          </a:pPr>
          <a:r>
            <a:rPr kumimoji="1" lang="ja-JP" altLang="en-US" sz="1800" kern="1200" dirty="0" smtClean="0"/>
            <a:t>（社会相互作用を促進して、</a:t>
          </a:r>
          <a:endParaRPr kumimoji="1" lang="en-US" altLang="ja-JP" sz="1800" kern="1200" dirty="0" smtClean="0"/>
        </a:p>
        <a:p>
          <a:pPr lvl="0" algn="ctr" defTabSz="1066800">
            <a:lnSpc>
              <a:spcPct val="90000"/>
            </a:lnSpc>
            <a:spcBef>
              <a:spcPct val="0"/>
            </a:spcBef>
            <a:spcAft>
              <a:spcPct val="35000"/>
            </a:spcAft>
          </a:pPr>
          <a:r>
            <a:rPr kumimoji="1" lang="ja-JP" altLang="en-US" sz="1800" kern="1200" dirty="0" smtClean="0"/>
            <a:t>コミュニティを創り出す）</a:t>
          </a:r>
          <a:endParaRPr kumimoji="1" lang="ja-JP" altLang="en-US" sz="1800" kern="1200" dirty="0"/>
        </a:p>
      </dsp:txBody>
      <dsp:txXfrm>
        <a:off x="2226064" y="3923910"/>
        <a:ext cx="4112764" cy="167234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7D31E3-9031-48AE-8471-EE4A665C7CF7}">
      <dsp:nvSpPr>
        <dsp:cNvPr id="0" name=""/>
        <dsp:cNvSpPr/>
      </dsp:nvSpPr>
      <dsp:spPr>
        <a:xfrm>
          <a:off x="360041" y="3656"/>
          <a:ext cx="3683634" cy="1682793"/>
        </a:xfrm>
        <a:prstGeom prst="rect">
          <a:avLst/>
        </a:prstGeom>
        <a:gradFill rotWithShape="0">
          <a:gsLst>
            <a:gs pos="0">
              <a:schemeClr val="accent5">
                <a:hueOff val="0"/>
                <a:satOff val="0"/>
                <a:lumOff val="0"/>
                <a:alphaOff val="0"/>
                <a:shade val="63000"/>
                <a:satMod val="165000"/>
              </a:schemeClr>
            </a:gs>
            <a:gs pos="30000">
              <a:schemeClr val="accent5">
                <a:hueOff val="0"/>
                <a:satOff val="0"/>
                <a:lumOff val="0"/>
                <a:alphaOff val="0"/>
                <a:shade val="58000"/>
                <a:satMod val="165000"/>
              </a:schemeClr>
            </a:gs>
            <a:gs pos="75000">
              <a:schemeClr val="accent5">
                <a:hueOff val="0"/>
                <a:satOff val="0"/>
                <a:lumOff val="0"/>
                <a:alphaOff val="0"/>
                <a:shade val="30000"/>
                <a:satMod val="175000"/>
              </a:schemeClr>
            </a:gs>
            <a:gs pos="100000">
              <a:schemeClr val="accent5">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排他性・偏向</a:t>
          </a:r>
          <a:endParaRPr kumimoji="1" lang="en-US" altLang="ja-JP" sz="2400" b="1" kern="1200" dirty="0" smtClean="0"/>
        </a:p>
        <a:p>
          <a:pPr lvl="0" algn="ctr" defTabSz="1066800">
            <a:lnSpc>
              <a:spcPct val="90000"/>
            </a:lnSpc>
            <a:spcBef>
              <a:spcPct val="0"/>
            </a:spcBef>
            <a:spcAft>
              <a:spcPct val="35000"/>
            </a:spcAft>
          </a:pPr>
          <a:r>
            <a:rPr kumimoji="1" lang="ja-JP" altLang="en-US" sz="1800" b="1" kern="1200" dirty="0" smtClean="0"/>
            <a:t>（特定の価値を共有する人にしか利益を提供せず、排他的な環境を生み出す恐れ）</a:t>
          </a:r>
          <a:endParaRPr kumimoji="1" lang="ja-JP" altLang="en-US" sz="1800" b="1" kern="1200" dirty="0"/>
        </a:p>
      </dsp:txBody>
      <dsp:txXfrm>
        <a:off x="360041" y="3656"/>
        <a:ext cx="3683634" cy="1682793"/>
      </dsp:txXfrm>
    </dsp:sp>
    <dsp:sp modelId="{E3A9C3DA-AA58-4E8A-B018-BE192A55D8C4}">
      <dsp:nvSpPr>
        <dsp:cNvPr id="0" name=""/>
        <dsp:cNvSpPr/>
      </dsp:nvSpPr>
      <dsp:spPr>
        <a:xfrm>
          <a:off x="4324141" y="3656"/>
          <a:ext cx="3812760" cy="1682793"/>
        </a:xfrm>
        <a:prstGeom prst="rect">
          <a:avLst/>
        </a:prstGeom>
        <a:gradFill rotWithShape="0">
          <a:gsLst>
            <a:gs pos="0">
              <a:schemeClr val="accent5">
                <a:hueOff val="2970924"/>
                <a:satOff val="-15130"/>
                <a:lumOff val="2794"/>
                <a:alphaOff val="0"/>
                <a:shade val="63000"/>
                <a:satMod val="165000"/>
              </a:schemeClr>
            </a:gs>
            <a:gs pos="30000">
              <a:schemeClr val="accent5">
                <a:hueOff val="2970924"/>
                <a:satOff val="-15130"/>
                <a:lumOff val="2794"/>
                <a:alphaOff val="0"/>
                <a:shade val="58000"/>
                <a:satMod val="165000"/>
              </a:schemeClr>
            </a:gs>
            <a:gs pos="75000">
              <a:schemeClr val="accent5">
                <a:hueOff val="2970924"/>
                <a:satOff val="-15130"/>
                <a:lumOff val="2794"/>
                <a:alphaOff val="0"/>
                <a:shade val="30000"/>
                <a:satMod val="175000"/>
              </a:schemeClr>
            </a:gs>
            <a:gs pos="100000">
              <a:schemeClr val="accent5">
                <a:hueOff val="2970924"/>
                <a:satOff val="-15130"/>
                <a:lumOff val="2794"/>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温情主義・</a:t>
          </a:r>
          <a:endParaRPr kumimoji="1" lang="en-US" altLang="ja-JP" sz="2400" b="1" kern="1200" dirty="0" smtClean="0"/>
        </a:p>
        <a:p>
          <a:pPr lvl="0" algn="ctr" defTabSz="1066800">
            <a:lnSpc>
              <a:spcPct val="90000"/>
            </a:lnSpc>
            <a:spcBef>
              <a:spcPct val="0"/>
            </a:spcBef>
            <a:spcAft>
              <a:spcPct val="35000"/>
            </a:spcAft>
          </a:pPr>
          <a:r>
            <a:rPr kumimoji="1" lang="ja-JP" altLang="en-US" sz="2400" b="1" kern="1200" dirty="0" smtClean="0"/>
            <a:t>父権主義</a:t>
          </a:r>
          <a:endParaRPr kumimoji="1" lang="en-US" altLang="ja-JP" sz="2400" b="1" kern="1200" dirty="0" smtClean="0"/>
        </a:p>
        <a:p>
          <a:pPr lvl="0" algn="ctr" defTabSz="1066800">
            <a:lnSpc>
              <a:spcPct val="90000"/>
            </a:lnSpc>
            <a:spcBef>
              <a:spcPct val="0"/>
            </a:spcBef>
            <a:spcAft>
              <a:spcPct val="35000"/>
            </a:spcAft>
          </a:pPr>
          <a:r>
            <a:rPr kumimoji="1" lang="ja-JP" altLang="en-US" sz="1800" b="1" kern="1200" dirty="0" smtClean="0"/>
            <a:t>（サービスに頼る人々の依存性を高め、その自由を制限する危険）</a:t>
          </a:r>
          <a:endParaRPr kumimoji="1" lang="ja-JP" altLang="en-US" sz="1800" b="1" kern="1200" dirty="0"/>
        </a:p>
      </dsp:txBody>
      <dsp:txXfrm>
        <a:off x="4324141" y="3656"/>
        <a:ext cx="3812760" cy="1682793"/>
      </dsp:txXfrm>
    </dsp:sp>
    <dsp:sp modelId="{1364E161-CF80-4A64-B7F7-3318AF0E4698}">
      <dsp:nvSpPr>
        <dsp:cNvPr id="0" name=""/>
        <dsp:cNvSpPr/>
      </dsp:nvSpPr>
      <dsp:spPr>
        <a:xfrm>
          <a:off x="288032" y="1966915"/>
          <a:ext cx="4115691" cy="1682793"/>
        </a:xfrm>
        <a:prstGeom prst="rect">
          <a:avLst/>
        </a:prstGeom>
        <a:gradFill rotWithShape="0">
          <a:gsLst>
            <a:gs pos="0">
              <a:schemeClr val="accent5">
                <a:hueOff val="5941847"/>
                <a:satOff val="-30260"/>
                <a:lumOff val="5588"/>
                <a:alphaOff val="0"/>
                <a:shade val="63000"/>
                <a:satMod val="165000"/>
              </a:schemeClr>
            </a:gs>
            <a:gs pos="30000">
              <a:schemeClr val="accent5">
                <a:hueOff val="5941847"/>
                <a:satOff val="-30260"/>
                <a:lumOff val="5588"/>
                <a:alphaOff val="0"/>
                <a:shade val="58000"/>
                <a:satMod val="165000"/>
              </a:schemeClr>
            </a:gs>
            <a:gs pos="75000">
              <a:schemeClr val="accent5">
                <a:hueOff val="5941847"/>
                <a:satOff val="-30260"/>
                <a:lumOff val="5588"/>
                <a:alphaOff val="0"/>
                <a:shade val="30000"/>
                <a:satMod val="175000"/>
              </a:schemeClr>
            </a:gs>
            <a:gs pos="100000">
              <a:schemeClr val="accent5">
                <a:hueOff val="5941847"/>
                <a:satOff val="-30260"/>
                <a:lumOff val="558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アマチュアリズム・</a:t>
          </a:r>
          <a:endParaRPr kumimoji="1" lang="en-US" altLang="ja-JP" sz="2400" b="1" kern="1200" dirty="0" smtClean="0"/>
        </a:p>
        <a:p>
          <a:pPr lvl="0" algn="ctr" defTabSz="1066800">
            <a:lnSpc>
              <a:spcPct val="90000"/>
            </a:lnSpc>
            <a:spcBef>
              <a:spcPct val="0"/>
            </a:spcBef>
            <a:spcAft>
              <a:spcPct val="35000"/>
            </a:spcAft>
          </a:pPr>
          <a:r>
            <a:rPr kumimoji="1" lang="ja-JP" altLang="en-US" sz="2400" b="1" kern="1200" dirty="0" smtClean="0"/>
            <a:t>過度の専門主義</a:t>
          </a:r>
          <a:endParaRPr kumimoji="1" lang="en-US" altLang="ja-JP" sz="2400" b="1" kern="1200" dirty="0" smtClean="0"/>
        </a:p>
        <a:p>
          <a:pPr lvl="0" algn="ctr" defTabSz="1066800">
            <a:lnSpc>
              <a:spcPct val="90000"/>
            </a:lnSpc>
            <a:spcBef>
              <a:spcPct val="0"/>
            </a:spcBef>
            <a:spcAft>
              <a:spcPct val="35000"/>
            </a:spcAft>
          </a:pPr>
          <a:r>
            <a:rPr kumimoji="1" lang="ja-JP" altLang="en-US" sz="1800" b="1" kern="1200" dirty="0" smtClean="0"/>
            <a:t>（運営が素人的になったり、逆に専門家が多い団体が他を軽蔑・排除する危険）</a:t>
          </a:r>
          <a:endParaRPr kumimoji="1" lang="en-US" altLang="ja-JP" sz="1800" b="1" kern="1200" dirty="0" smtClean="0"/>
        </a:p>
      </dsp:txBody>
      <dsp:txXfrm>
        <a:off x="288032" y="1966915"/>
        <a:ext cx="4115691" cy="1682793"/>
      </dsp:txXfrm>
    </dsp:sp>
    <dsp:sp modelId="{DE659F5F-E110-4446-8F89-9E58539C327D}">
      <dsp:nvSpPr>
        <dsp:cNvPr id="0" name=""/>
        <dsp:cNvSpPr/>
      </dsp:nvSpPr>
      <dsp:spPr>
        <a:xfrm>
          <a:off x="4684189" y="1966915"/>
          <a:ext cx="3524722" cy="1682793"/>
        </a:xfrm>
        <a:prstGeom prst="rect">
          <a:avLst/>
        </a:prstGeom>
        <a:gradFill rotWithShape="0">
          <a:gsLst>
            <a:gs pos="0">
              <a:schemeClr val="accent5">
                <a:hueOff val="8912770"/>
                <a:satOff val="-45390"/>
                <a:lumOff val="8381"/>
                <a:alphaOff val="0"/>
                <a:shade val="63000"/>
                <a:satMod val="165000"/>
              </a:schemeClr>
            </a:gs>
            <a:gs pos="30000">
              <a:schemeClr val="accent5">
                <a:hueOff val="8912770"/>
                <a:satOff val="-45390"/>
                <a:lumOff val="8381"/>
                <a:alphaOff val="0"/>
                <a:shade val="58000"/>
                <a:satMod val="165000"/>
              </a:schemeClr>
            </a:gs>
            <a:gs pos="75000">
              <a:schemeClr val="accent5">
                <a:hueOff val="8912770"/>
                <a:satOff val="-45390"/>
                <a:lumOff val="8381"/>
                <a:alphaOff val="0"/>
                <a:shade val="30000"/>
                <a:satMod val="175000"/>
              </a:schemeClr>
            </a:gs>
            <a:gs pos="100000">
              <a:schemeClr val="accent5">
                <a:hueOff val="8912770"/>
                <a:satOff val="-45390"/>
                <a:lumOff val="8381"/>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資源の不十分性</a:t>
          </a:r>
          <a:endParaRPr kumimoji="1" lang="en-US" altLang="ja-JP" sz="2400" b="1" kern="1200" dirty="0" smtClean="0"/>
        </a:p>
        <a:p>
          <a:pPr lvl="0" algn="ctr" defTabSz="1066800">
            <a:lnSpc>
              <a:spcPct val="90000"/>
            </a:lnSpc>
            <a:spcBef>
              <a:spcPct val="0"/>
            </a:spcBef>
            <a:spcAft>
              <a:spcPct val="35000"/>
            </a:spcAft>
          </a:pPr>
          <a:r>
            <a:rPr kumimoji="1" lang="ja-JP" altLang="en-US" sz="1900" b="1" kern="1200" dirty="0" smtClean="0"/>
            <a:t>（資金源が不安定）</a:t>
          </a:r>
        </a:p>
        <a:p>
          <a:pPr lvl="0" algn="ctr" defTabSz="1066800">
            <a:lnSpc>
              <a:spcPct val="90000"/>
            </a:lnSpc>
            <a:spcBef>
              <a:spcPct val="0"/>
            </a:spcBef>
            <a:spcAft>
              <a:spcPct val="35000"/>
            </a:spcAft>
          </a:pPr>
          <a:r>
            <a:rPr kumimoji="1" lang="ja-JP" altLang="en-US" sz="1900" b="1" kern="1200" dirty="0" smtClean="0"/>
            <a:t>＊会費、助成金、</a:t>
          </a:r>
          <a:r>
            <a:rPr kumimoji="1" lang="ja-JP" altLang="en-US" sz="1900" b="1" kern="1200" smtClean="0"/>
            <a:t>寄付、</a:t>
          </a:r>
        </a:p>
        <a:p>
          <a:pPr lvl="0" algn="ctr" defTabSz="1066800">
            <a:lnSpc>
              <a:spcPct val="90000"/>
            </a:lnSpc>
            <a:spcBef>
              <a:spcPct val="0"/>
            </a:spcBef>
            <a:spcAft>
              <a:spcPct val="35000"/>
            </a:spcAft>
          </a:pPr>
          <a:r>
            <a:rPr kumimoji="1" lang="ja-JP" altLang="en-US" sz="1900" b="1" kern="1200" smtClean="0"/>
            <a:t>委託費、事業収入</a:t>
          </a:r>
          <a:endParaRPr kumimoji="1" lang="ja-JP" altLang="en-US" sz="1900" b="1" kern="1200" dirty="0"/>
        </a:p>
      </dsp:txBody>
      <dsp:txXfrm>
        <a:off x="4684189" y="1966915"/>
        <a:ext cx="3524722" cy="1682793"/>
      </dsp:txXfrm>
    </dsp:sp>
    <dsp:sp modelId="{5C54B267-A2F3-488B-BA0C-F46285C85822}">
      <dsp:nvSpPr>
        <dsp:cNvPr id="0" name=""/>
        <dsp:cNvSpPr/>
      </dsp:nvSpPr>
      <dsp:spPr>
        <a:xfrm>
          <a:off x="1800204" y="3930174"/>
          <a:ext cx="4896535" cy="1682793"/>
        </a:xfrm>
        <a:prstGeom prst="rect">
          <a:avLst/>
        </a:prstGeom>
        <a:gradFill rotWithShape="0">
          <a:gsLst>
            <a:gs pos="0">
              <a:schemeClr val="accent5">
                <a:hueOff val="11883694"/>
                <a:satOff val="-60520"/>
                <a:lumOff val="11175"/>
                <a:alphaOff val="0"/>
                <a:shade val="63000"/>
                <a:satMod val="165000"/>
              </a:schemeClr>
            </a:gs>
            <a:gs pos="30000">
              <a:schemeClr val="accent5">
                <a:hueOff val="11883694"/>
                <a:satOff val="-60520"/>
                <a:lumOff val="11175"/>
                <a:alphaOff val="0"/>
                <a:shade val="58000"/>
                <a:satMod val="165000"/>
              </a:schemeClr>
            </a:gs>
            <a:gs pos="75000">
              <a:schemeClr val="accent5">
                <a:hueOff val="11883694"/>
                <a:satOff val="-60520"/>
                <a:lumOff val="11175"/>
                <a:alphaOff val="0"/>
                <a:shade val="30000"/>
                <a:satMod val="175000"/>
              </a:schemeClr>
            </a:gs>
            <a:gs pos="100000">
              <a:schemeClr val="accent5">
                <a:hueOff val="11883694"/>
                <a:satOff val="-60520"/>
                <a:lumOff val="11175"/>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アカウンタビリティの不足</a:t>
          </a:r>
          <a:endParaRPr kumimoji="1" lang="en-US" altLang="ja-JP" sz="2400" b="1" kern="1200" dirty="0" smtClean="0"/>
        </a:p>
        <a:p>
          <a:pPr lvl="0" algn="ctr" defTabSz="1066800">
            <a:lnSpc>
              <a:spcPct val="90000"/>
            </a:lnSpc>
            <a:spcBef>
              <a:spcPct val="0"/>
            </a:spcBef>
            <a:spcAft>
              <a:spcPct val="35000"/>
            </a:spcAft>
          </a:pPr>
          <a:r>
            <a:rPr kumimoji="1" lang="ja-JP" altLang="en-US" sz="1900" b="1" kern="1200" dirty="0" smtClean="0"/>
            <a:t>（会計報告などの仕組みの不十分で、構成員が収支内容を把握できていない恐れ）</a:t>
          </a:r>
          <a:endParaRPr kumimoji="1" lang="ja-JP" altLang="en-US" sz="1900" b="1" kern="1200" dirty="0"/>
        </a:p>
      </dsp:txBody>
      <dsp:txXfrm>
        <a:off x="1800204" y="3930174"/>
        <a:ext cx="4896535" cy="168279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4142C2-3642-43E9-92BE-EB20E01C0594}">
      <dsp:nvSpPr>
        <dsp:cNvPr id="0" name=""/>
        <dsp:cNvSpPr/>
      </dsp:nvSpPr>
      <dsp:spPr>
        <a:xfrm rot="5400000">
          <a:off x="-301859" y="304305"/>
          <a:ext cx="2012396" cy="14086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t>NPO</a:t>
          </a:r>
          <a:r>
            <a:rPr kumimoji="1" lang="ja-JP" altLang="en-US" sz="1800" b="1" kern="1200" dirty="0" smtClean="0"/>
            <a:t>セクターの成立</a:t>
          </a:r>
          <a:endParaRPr kumimoji="1" lang="ja-JP" altLang="en-US" sz="1800" b="1" kern="1200" dirty="0"/>
        </a:p>
      </dsp:txBody>
      <dsp:txXfrm rot="5400000">
        <a:off x="-301859" y="304305"/>
        <a:ext cx="2012396" cy="1408677"/>
      </dsp:txXfrm>
    </dsp:sp>
    <dsp:sp modelId="{693F8D69-ED04-4C12-81B1-C464418A98D6}">
      <dsp:nvSpPr>
        <dsp:cNvPr id="0" name=""/>
        <dsp:cNvSpPr/>
      </dsp:nvSpPr>
      <dsp:spPr>
        <a:xfrm rot="5400000">
          <a:off x="4334785" y="-2923661"/>
          <a:ext cx="1308057" cy="71602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kumimoji="1" lang="ja-JP" altLang="en-US" sz="1900" kern="1200" dirty="0" smtClean="0"/>
            <a:t>阪神淡路大震災でのボランティア活動が注目される⇒</a:t>
          </a:r>
          <a:r>
            <a:rPr kumimoji="1" lang="en-US" altLang="ja-JP" sz="1900" kern="1200" dirty="0" smtClean="0"/>
            <a:t>NPO</a:t>
          </a:r>
          <a:r>
            <a:rPr kumimoji="1" lang="ja-JP" altLang="en-US" sz="1900" kern="1200" dirty="0" smtClean="0"/>
            <a:t>法の成立</a:t>
          </a:r>
          <a:endParaRPr kumimoji="1" lang="ja-JP" altLang="en-US" sz="1900" kern="1200" dirty="0"/>
        </a:p>
        <a:p>
          <a:pPr marL="171450" lvl="1" indent="-171450" algn="l" defTabSz="844550">
            <a:lnSpc>
              <a:spcPct val="90000"/>
            </a:lnSpc>
            <a:spcBef>
              <a:spcPct val="0"/>
            </a:spcBef>
            <a:spcAft>
              <a:spcPct val="15000"/>
            </a:spcAft>
            <a:buChar char="••"/>
          </a:pPr>
          <a:r>
            <a:rPr kumimoji="1" lang="en-US" altLang="ja-JP" sz="1900" kern="1200" dirty="0" smtClean="0"/>
            <a:t>NPO</a:t>
          </a:r>
          <a:r>
            <a:rPr kumimoji="1" lang="ja-JP" altLang="en-US" sz="1900" kern="1200" dirty="0" smtClean="0"/>
            <a:t>法人制度を意識しながら任意団体として活動する団体の出現</a:t>
          </a:r>
          <a:endParaRPr kumimoji="1" lang="ja-JP" altLang="en-US" sz="1900" kern="1200" dirty="0"/>
        </a:p>
      </dsp:txBody>
      <dsp:txXfrm rot="5400000">
        <a:off x="4334785" y="-2923661"/>
        <a:ext cx="1308057" cy="7160274"/>
      </dsp:txXfrm>
    </dsp:sp>
    <dsp:sp modelId="{0E8A417C-7124-44B5-8823-A6547798557F}">
      <dsp:nvSpPr>
        <dsp:cNvPr id="0" name=""/>
        <dsp:cNvSpPr/>
      </dsp:nvSpPr>
      <dsp:spPr>
        <a:xfrm rot="5400000">
          <a:off x="-301859" y="2126285"/>
          <a:ext cx="2012396" cy="14086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t>NPO</a:t>
          </a:r>
          <a:r>
            <a:rPr kumimoji="1" lang="ja-JP" altLang="en-US" sz="1800" b="1" kern="1200" dirty="0" smtClean="0"/>
            <a:t>という言葉の急速な普及</a:t>
          </a:r>
          <a:endParaRPr kumimoji="1" lang="ja-JP" altLang="en-US" sz="1800" b="1" kern="1200" dirty="0"/>
        </a:p>
      </dsp:txBody>
      <dsp:txXfrm rot="5400000">
        <a:off x="-301859" y="2126285"/>
        <a:ext cx="2012396" cy="1408677"/>
      </dsp:txXfrm>
    </dsp:sp>
    <dsp:sp modelId="{AE240A9B-1E7B-400D-9AAA-2319B403FE6A}">
      <dsp:nvSpPr>
        <dsp:cNvPr id="0" name=""/>
        <dsp:cNvSpPr/>
      </dsp:nvSpPr>
      <dsp:spPr>
        <a:xfrm rot="5400000">
          <a:off x="4334785" y="-1101682"/>
          <a:ext cx="1308057" cy="71602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kumimoji="1" lang="ja-JP" altLang="en-US" sz="1900" kern="1200" dirty="0" smtClean="0"/>
            <a:t>団体の中に１つのセクター意識が生まれ始める</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メディアを通じた</a:t>
          </a:r>
          <a:r>
            <a:rPr kumimoji="1" lang="en-US" altLang="ja-JP" sz="1900" kern="1200" dirty="0" smtClean="0"/>
            <a:t>NPO</a:t>
          </a:r>
          <a:r>
            <a:rPr kumimoji="1" lang="ja-JP" altLang="en-US" sz="1900" kern="1200" dirty="0" err="1" smtClean="0"/>
            <a:t>への</a:t>
          </a:r>
          <a:r>
            <a:rPr kumimoji="1" lang="ja-JP" altLang="en-US" sz="1900" kern="1200" dirty="0" smtClean="0"/>
            <a:t>注目が高まる</a:t>
          </a:r>
          <a:endParaRPr kumimoji="1" lang="ja-JP" altLang="en-US" sz="1900" kern="1200" dirty="0"/>
        </a:p>
      </dsp:txBody>
      <dsp:txXfrm rot="5400000">
        <a:off x="4334785" y="-1101682"/>
        <a:ext cx="1308057" cy="7160274"/>
      </dsp:txXfrm>
    </dsp:sp>
    <dsp:sp modelId="{D0E38CAD-AFA6-4AA3-AB7A-EC8CBA1390C8}">
      <dsp:nvSpPr>
        <dsp:cNvPr id="0" name=""/>
        <dsp:cNvSpPr/>
      </dsp:nvSpPr>
      <dsp:spPr>
        <a:xfrm rot="5400000">
          <a:off x="-301859" y="3948264"/>
          <a:ext cx="2012396" cy="14086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第</a:t>
          </a:r>
          <a:r>
            <a:rPr kumimoji="1" lang="en-US" altLang="ja-JP" sz="1800" b="1" kern="1200" dirty="0" smtClean="0"/>
            <a:t>3</a:t>
          </a:r>
          <a:r>
            <a:rPr kumimoji="1" lang="ja-JP" altLang="en-US" sz="1800" b="1" kern="1200" dirty="0" smtClean="0"/>
            <a:t>セクターとしての認知</a:t>
          </a:r>
          <a:endParaRPr kumimoji="1" lang="ja-JP" altLang="en-US" sz="1800" b="1" kern="1200" dirty="0"/>
        </a:p>
      </dsp:txBody>
      <dsp:txXfrm rot="5400000">
        <a:off x="-301859" y="3948264"/>
        <a:ext cx="2012396" cy="1408677"/>
      </dsp:txXfrm>
    </dsp:sp>
    <dsp:sp modelId="{2707BB8A-AF86-4492-9C24-C0A9E617C6C5}">
      <dsp:nvSpPr>
        <dsp:cNvPr id="0" name=""/>
        <dsp:cNvSpPr/>
      </dsp:nvSpPr>
      <dsp:spPr>
        <a:xfrm rot="5400000">
          <a:off x="4334785" y="720296"/>
          <a:ext cx="1308057" cy="71602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kumimoji="1" lang="ja-JP" altLang="en-US" sz="1900" kern="1200" dirty="0" smtClean="0"/>
            <a:t>政府・行政・自治体のパートナーとしての</a:t>
          </a:r>
          <a:r>
            <a:rPr kumimoji="1" lang="en-US" altLang="ja-JP" sz="1900" kern="1200" dirty="0" smtClean="0"/>
            <a:t>NPO</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企業の社会貢献論・社会責任論上での</a:t>
          </a:r>
          <a:r>
            <a:rPr kumimoji="1" lang="en-US" altLang="ja-JP" sz="1900" kern="1200" dirty="0" smtClean="0"/>
            <a:t>NPO</a:t>
          </a:r>
          <a:endParaRPr kumimoji="1" lang="ja-JP" altLang="en-US" sz="1900" kern="1200" dirty="0"/>
        </a:p>
      </dsp:txBody>
      <dsp:txXfrm rot="5400000">
        <a:off x="4334785" y="720296"/>
        <a:ext cx="1308057" cy="716027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96D717-F7C9-4550-853F-AF30B41969D4}">
      <dsp:nvSpPr>
        <dsp:cNvPr id="0" name=""/>
        <dsp:cNvSpPr/>
      </dsp:nvSpPr>
      <dsp:spPr>
        <a:xfrm>
          <a:off x="0" y="0"/>
          <a:ext cx="7920879" cy="820891"/>
        </a:xfrm>
        <a:prstGeom prst="rect">
          <a:avLst/>
        </a:prstGeom>
        <a:solidFill>
          <a:schemeClr val="accent1">
            <a:shade val="80000"/>
            <a:hueOff val="0"/>
            <a:satOff val="0"/>
            <a:lumOff val="0"/>
            <a:alphaOff val="0"/>
          </a:schemeClr>
        </a:solidFill>
        <a:ln>
          <a:noFill/>
        </a:ln>
        <a:effectLst>
          <a:outerShdw blurRad="50800" dist="25000" dir="5400000" rotWithShape="0">
            <a:srgbClr val="000000">
              <a:alpha val="40000"/>
            </a:srgbClr>
          </a:outerShdw>
        </a:effectLst>
      </dsp:spPr>
      <dsp:style>
        <a:lnRef idx="0">
          <a:scrgbClr r="0" g="0" b="0"/>
        </a:lnRef>
        <a:fillRef idx="1">
          <a:scrgbClr r="0" g="0" b="0"/>
        </a:fillRef>
        <a:effectRef idx="1">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政府自身の業務や国営企業を民営化</a:t>
          </a:r>
          <a:endParaRPr kumimoji="1" lang="ja-JP" altLang="en-US" sz="2800" kern="1200" dirty="0"/>
        </a:p>
      </dsp:txBody>
      <dsp:txXfrm>
        <a:off x="0" y="0"/>
        <a:ext cx="7920879" cy="820891"/>
      </dsp:txXfrm>
    </dsp:sp>
    <dsp:sp modelId="{8560D240-15C9-4C05-B9F0-5206995D8DC8}">
      <dsp:nvSpPr>
        <dsp:cNvPr id="0" name=""/>
        <dsp:cNvSpPr/>
      </dsp:nvSpPr>
      <dsp:spPr>
        <a:xfrm>
          <a:off x="3867" y="820891"/>
          <a:ext cx="2637714" cy="1723871"/>
        </a:xfrm>
        <a:prstGeom prst="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地方政府・</a:t>
          </a:r>
          <a:endParaRPr kumimoji="1" lang="en-US" altLang="ja-JP" sz="2400" kern="1200" dirty="0" smtClean="0"/>
        </a:p>
        <a:p>
          <a:pPr lvl="0" algn="ctr" defTabSz="1066800">
            <a:lnSpc>
              <a:spcPct val="90000"/>
            </a:lnSpc>
            <a:spcBef>
              <a:spcPct val="0"/>
            </a:spcBef>
            <a:spcAft>
              <a:spcPct val="35000"/>
            </a:spcAft>
          </a:pPr>
          <a:r>
            <a:rPr kumimoji="1" lang="ja-JP" altLang="en-US" sz="2400" kern="1200" dirty="0" smtClean="0"/>
            <a:t>民間団体の自立化</a:t>
          </a:r>
          <a:endParaRPr kumimoji="1" lang="ja-JP" altLang="en-US" sz="2400" kern="1200" dirty="0"/>
        </a:p>
      </dsp:txBody>
      <dsp:txXfrm>
        <a:off x="3867" y="820891"/>
        <a:ext cx="2637714" cy="1723871"/>
      </dsp:txXfrm>
    </dsp:sp>
    <dsp:sp modelId="{E12BC7A5-85C4-4840-82E6-FD7D343A6619}">
      <dsp:nvSpPr>
        <dsp:cNvPr id="0" name=""/>
        <dsp:cNvSpPr/>
      </dsp:nvSpPr>
      <dsp:spPr>
        <a:xfrm>
          <a:off x="2641582" y="820891"/>
          <a:ext cx="2637714" cy="1723871"/>
        </a:xfrm>
        <a:prstGeom prst="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民間活動への</a:t>
          </a:r>
          <a:endParaRPr kumimoji="1" lang="en-US" altLang="ja-JP" sz="2400" kern="1200" dirty="0" smtClean="0"/>
        </a:p>
        <a:p>
          <a:pPr lvl="0" algn="ctr" defTabSz="1066800">
            <a:lnSpc>
              <a:spcPct val="90000"/>
            </a:lnSpc>
            <a:spcBef>
              <a:spcPct val="0"/>
            </a:spcBef>
            <a:spcAft>
              <a:spcPct val="35000"/>
            </a:spcAft>
          </a:pPr>
          <a:r>
            <a:rPr kumimoji="1" lang="ja-JP" altLang="en-US" sz="2400" kern="1200" dirty="0" smtClean="0"/>
            <a:t>規制を緩和</a:t>
          </a:r>
          <a:endParaRPr kumimoji="1" lang="ja-JP" altLang="en-US" sz="2400" kern="1200" dirty="0"/>
        </a:p>
      </dsp:txBody>
      <dsp:txXfrm>
        <a:off x="2641582" y="820891"/>
        <a:ext cx="2637714" cy="1723871"/>
      </dsp:txXfrm>
    </dsp:sp>
    <dsp:sp modelId="{3A19C31A-D3C1-4055-A2F8-9DAAABF003D3}">
      <dsp:nvSpPr>
        <dsp:cNvPr id="0" name=""/>
        <dsp:cNvSpPr/>
      </dsp:nvSpPr>
      <dsp:spPr>
        <a:xfrm>
          <a:off x="5279297" y="820891"/>
          <a:ext cx="2637714" cy="1723871"/>
        </a:xfrm>
        <a:prstGeom prst="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公共サービスに</a:t>
          </a:r>
          <a:endParaRPr kumimoji="1" lang="en-US" altLang="ja-JP" sz="2400" kern="1200" dirty="0" smtClean="0"/>
        </a:p>
        <a:p>
          <a:pPr lvl="0" algn="ctr" defTabSz="1066800">
            <a:lnSpc>
              <a:spcPct val="90000"/>
            </a:lnSpc>
            <a:spcBef>
              <a:spcPct val="0"/>
            </a:spcBef>
            <a:spcAft>
              <a:spcPct val="35000"/>
            </a:spcAft>
          </a:pPr>
          <a:r>
            <a:rPr kumimoji="1" lang="ja-JP" altLang="en-US" sz="2400" kern="1200" dirty="0" smtClean="0"/>
            <a:t>競争を導入</a:t>
          </a:r>
          <a:endParaRPr kumimoji="1" lang="ja-JP" altLang="en-US" sz="2400" kern="1200" dirty="0"/>
        </a:p>
      </dsp:txBody>
      <dsp:txXfrm>
        <a:off x="5279297" y="820891"/>
        <a:ext cx="2637714" cy="1723871"/>
      </dsp:txXfrm>
    </dsp:sp>
    <dsp:sp modelId="{E250568D-BFE2-47F5-A933-A382F4E7A703}">
      <dsp:nvSpPr>
        <dsp:cNvPr id="0" name=""/>
        <dsp:cNvSpPr/>
      </dsp:nvSpPr>
      <dsp:spPr>
        <a:xfrm>
          <a:off x="0" y="2544762"/>
          <a:ext cx="7920879" cy="191541"/>
        </a:xfrm>
        <a:prstGeom prst="rect">
          <a:avLst/>
        </a:prstGeom>
        <a:solidFill>
          <a:schemeClr val="accent1">
            <a:shade val="80000"/>
            <a:hueOff val="0"/>
            <a:satOff val="0"/>
            <a:lumOff val="0"/>
            <a:alphaOff val="0"/>
          </a:schemeClr>
        </a:solidFill>
        <a:ln>
          <a:noFill/>
        </a:ln>
        <a:effectLst>
          <a:outerShdw blurRad="50800" dist="25000" dir="5400000" rotWithShape="0">
            <a:srgbClr val="000000">
              <a:alpha val="40000"/>
            </a:srgbClr>
          </a:outerShdw>
        </a:effectLst>
      </dsp:spPr>
      <dsp:style>
        <a:lnRef idx="0">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9CEE8-79D8-4899-8B04-921EF679AFCE}" type="datetimeFigureOut">
              <a:rPr kumimoji="1" lang="ja-JP" altLang="en-US" smtClean="0"/>
              <a:pPr/>
              <a:t>2012/11/5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44B90-7C77-45E3-8FFE-A4F3C9CC6EB7}" type="slidenum">
              <a:rPr kumimoji="1" lang="ja-JP" altLang="en-US" smtClean="0"/>
              <a:pPr/>
              <a:t>&lt;#&gt;</a:t>
            </a:fld>
            <a:endParaRPr kumimoji="1" lang="ja-JP" altLang="en-US"/>
          </a:p>
        </p:txBody>
      </p:sp>
    </p:spTree>
    <p:extLst>
      <p:ext uri="{BB962C8B-B14F-4D97-AF65-F5344CB8AC3E}">
        <p14:creationId xmlns:p14="http://schemas.microsoft.com/office/powerpoint/2010/main" xmlns="" val="21261286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244B90-7C77-45E3-8FFE-A4F3C9CC6EB7}"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244B90-7C77-45E3-8FFE-A4F3C9CC6EB7}" type="slidenum">
              <a:rPr kumimoji="1" lang="ja-JP" altLang="en-US" smtClean="0"/>
              <a:pPr/>
              <a:t>4</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244B90-7C77-45E3-8FFE-A4F3C9CC6EB7}" type="slidenum">
              <a:rPr kumimoji="1" lang="ja-JP" altLang="en-US" smtClean="0"/>
              <a:pPr/>
              <a:t>8</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244B90-7C77-45E3-8FFE-A4F3C9CC6EB7}" type="slidenum">
              <a:rPr kumimoji="1" lang="ja-JP" altLang="en-US" smtClean="0"/>
              <a:pPr/>
              <a:t>15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214D4503-4DCB-48BD-938F-1C743C6DDC44}" type="datetimeFigureOut">
              <a:rPr kumimoji="1" lang="ja-JP" altLang="en-US" smtClean="0"/>
              <a:pPr/>
              <a:t>2012/11/5</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E03C9578-046A-4F07-9F84-A75EA59280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14D4503-4DCB-48BD-938F-1C743C6DDC44}" type="datetimeFigureOut">
              <a:rPr kumimoji="1" lang="ja-JP" altLang="en-US" smtClean="0"/>
              <a:pPr/>
              <a:t>2012/11/5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03C9578-046A-4F07-9F84-A75EA59280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14D4503-4DCB-48BD-938F-1C743C6DDC44}" type="datetimeFigureOut">
              <a:rPr kumimoji="1" lang="ja-JP" altLang="en-US" smtClean="0"/>
              <a:pPr/>
              <a:t>2012/11/5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03C9578-046A-4F07-9F84-A75EA59280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214D4503-4DCB-48BD-938F-1C743C6DDC44}" type="datetimeFigureOut">
              <a:rPr kumimoji="1" lang="ja-JP" altLang="en-US" smtClean="0"/>
              <a:pPr/>
              <a:t>2012/11/5</a:t>
            </a:fld>
            <a:endParaRPr kumimoji="1" lang="ja-JP" altLang="en-US"/>
          </a:p>
        </p:txBody>
      </p:sp>
      <p:sp>
        <p:nvSpPr>
          <p:cNvPr id="9" name="スライド番号プレースホルダ 8"/>
          <p:cNvSpPr>
            <a:spLocks noGrp="1"/>
          </p:cNvSpPr>
          <p:nvPr>
            <p:ph type="sldNum" sz="quarter" idx="15"/>
          </p:nvPr>
        </p:nvSpPr>
        <p:spPr/>
        <p:txBody>
          <a:bodyPr rtlCol="0"/>
          <a:lstStyle/>
          <a:p>
            <a:fld id="{E03C9578-046A-4F07-9F84-A75EA592809C}" type="slidenum">
              <a:rPr kumimoji="1" lang="ja-JP" altLang="en-US"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214D4503-4DCB-48BD-938F-1C743C6DDC44}" type="datetimeFigureOut">
              <a:rPr kumimoji="1" lang="ja-JP" altLang="en-US" smtClean="0"/>
              <a:pPr/>
              <a:t>2012/11/5</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E03C9578-046A-4F07-9F84-A75EA592809C}"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214D4503-4DCB-48BD-938F-1C743C6DDC44}" type="datetimeFigureOut">
              <a:rPr kumimoji="1" lang="ja-JP" altLang="en-US" smtClean="0"/>
              <a:pPr/>
              <a:t>2012/11/5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03C9578-046A-4F07-9F84-A75EA59280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214D4503-4DCB-48BD-938F-1C743C6DDC44}" type="datetimeFigureOut">
              <a:rPr kumimoji="1" lang="ja-JP" altLang="en-US" smtClean="0"/>
              <a:pPr/>
              <a:t>2012/11/5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03C9578-046A-4F07-9F84-A75EA592809C}"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214D4503-4DCB-48BD-938F-1C743C6DDC44}" type="datetimeFigureOut">
              <a:rPr kumimoji="1" lang="ja-JP" altLang="en-US" smtClean="0"/>
              <a:pPr/>
              <a:t>2012/11/5</a:t>
            </a:fld>
            <a:endParaRPr kumimoji="1" lang="ja-JP" altLang="en-US"/>
          </a:p>
        </p:txBody>
      </p:sp>
      <p:sp>
        <p:nvSpPr>
          <p:cNvPr id="7" name="スライド番号プレースホルダ 6"/>
          <p:cNvSpPr>
            <a:spLocks noGrp="1"/>
          </p:cNvSpPr>
          <p:nvPr>
            <p:ph type="sldNum" sz="quarter" idx="11"/>
          </p:nvPr>
        </p:nvSpPr>
        <p:spPr/>
        <p:txBody>
          <a:bodyPr rtlCol="0"/>
          <a:lstStyle/>
          <a:p>
            <a:fld id="{E03C9578-046A-4F07-9F84-A75EA592809C}" type="slidenum">
              <a:rPr kumimoji="1" lang="ja-JP" altLang="en-US"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4D4503-4DCB-48BD-938F-1C743C6DDC44}" type="datetimeFigureOut">
              <a:rPr kumimoji="1" lang="ja-JP" altLang="en-US" smtClean="0"/>
              <a:pPr/>
              <a:t>2012/11/5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03C9578-046A-4F07-9F84-A75EA59280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214D4503-4DCB-48BD-938F-1C743C6DDC44}" type="datetimeFigureOut">
              <a:rPr kumimoji="1" lang="ja-JP" altLang="en-US" smtClean="0"/>
              <a:pPr/>
              <a:t>2012/11/5</a:t>
            </a:fld>
            <a:endParaRPr kumimoji="1" lang="ja-JP" altLang="en-US"/>
          </a:p>
        </p:txBody>
      </p:sp>
      <p:sp>
        <p:nvSpPr>
          <p:cNvPr id="22" name="スライド番号プレースホルダ 21"/>
          <p:cNvSpPr>
            <a:spLocks noGrp="1"/>
          </p:cNvSpPr>
          <p:nvPr>
            <p:ph type="sldNum" sz="quarter" idx="15"/>
          </p:nvPr>
        </p:nvSpPr>
        <p:spPr/>
        <p:txBody>
          <a:bodyPr rtlCol="0"/>
          <a:lstStyle/>
          <a:p>
            <a:fld id="{E03C9578-046A-4F07-9F84-A75EA592809C}" type="slidenum">
              <a:rPr kumimoji="1" lang="ja-JP" altLang="en-US" smtClean="0"/>
              <a:pPr/>
              <a:t>&lt;#&gt;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214D4503-4DCB-48BD-938F-1C743C6DDC44}" type="datetimeFigureOut">
              <a:rPr kumimoji="1" lang="ja-JP" altLang="en-US" smtClean="0"/>
              <a:pPr/>
              <a:t>2012/11/5</a:t>
            </a:fld>
            <a:endParaRPr kumimoji="1" lang="ja-JP" altLang="en-US"/>
          </a:p>
        </p:txBody>
      </p:sp>
      <p:sp>
        <p:nvSpPr>
          <p:cNvPr id="18" name="スライド番号プレースホルダ 17"/>
          <p:cNvSpPr>
            <a:spLocks noGrp="1"/>
          </p:cNvSpPr>
          <p:nvPr>
            <p:ph type="sldNum" sz="quarter" idx="11"/>
          </p:nvPr>
        </p:nvSpPr>
        <p:spPr/>
        <p:txBody>
          <a:bodyPr rtlCol="0"/>
          <a:lstStyle/>
          <a:p>
            <a:fld id="{E03C9578-046A-4F07-9F84-A75EA592809C}" type="slidenum">
              <a:rPr kumimoji="1" lang="ja-JP" altLang="en-US" smtClean="0"/>
              <a:pPr/>
              <a:t>&lt;#&gt;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4D4503-4DCB-48BD-938F-1C743C6DDC44}" type="datetimeFigureOut">
              <a:rPr kumimoji="1" lang="ja-JP" altLang="en-US" smtClean="0"/>
              <a:pPr/>
              <a:t>2012/11/5</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03C9578-046A-4F07-9F84-A75EA59280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teachforjapan.org" TargetMode="External"/><Relationship Id="rId2" Type="http://schemas.openxmlformats.org/officeDocument/2006/relationships/hyperlink" Target="http://www.teachforameric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67744" y="3068960"/>
            <a:ext cx="6172200" cy="1894362"/>
          </a:xfrm>
        </p:spPr>
        <p:txBody>
          <a:bodyPr>
            <a:normAutofit/>
          </a:bodyPr>
          <a:lstStyle/>
          <a:p>
            <a:r>
              <a:rPr lang="ja-JP" altLang="en-US" sz="3200" dirty="0" smtClean="0"/>
              <a:t>教育分野における</a:t>
            </a:r>
            <a:r>
              <a:rPr lang="en-US" altLang="ja-JP" sz="3200" dirty="0" smtClean="0"/>
              <a:t>NPO</a:t>
            </a:r>
            <a:r>
              <a:rPr lang="ja-JP" altLang="en-US" sz="3200" dirty="0" smtClean="0"/>
              <a:t>の可能性</a:t>
            </a:r>
            <a:endParaRPr kumimoji="1" lang="ja-JP" altLang="en-US" sz="3200" dirty="0"/>
          </a:p>
        </p:txBody>
      </p:sp>
      <p:sp>
        <p:nvSpPr>
          <p:cNvPr id="3" name="サブタイトル 2"/>
          <p:cNvSpPr>
            <a:spLocks noGrp="1"/>
          </p:cNvSpPr>
          <p:nvPr>
            <p:ph type="subTitle" idx="1"/>
          </p:nvPr>
        </p:nvSpPr>
        <p:spPr/>
        <p:txBody>
          <a:bodyPr/>
          <a:lstStyle/>
          <a:p>
            <a:pPr algn="r"/>
            <a:r>
              <a:rPr lang="ja-JP" altLang="en-US" dirty="0" smtClean="0"/>
              <a:t>地域文化</a:t>
            </a:r>
            <a:r>
              <a:rPr lang="en-US" altLang="ja-JP" dirty="0" smtClean="0"/>
              <a:t>3</a:t>
            </a:r>
            <a:r>
              <a:rPr lang="ja-JP" altLang="en-US" dirty="0" smtClean="0"/>
              <a:t>回</a:t>
            </a:r>
            <a:r>
              <a:rPr kumimoji="1" lang="ja-JP" altLang="en-US" dirty="0" smtClean="0"/>
              <a:t>　大正友貴</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0"/>
            <a:ext cx="7467600" cy="1143000"/>
          </a:xfrm>
        </p:spPr>
        <p:txBody>
          <a:bodyPr/>
          <a:lstStyle/>
          <a:p>
            <a:r>
              <a:rPr kumimoji="1" lang="ja-JP" altLang="en-US" b="1" u="sng" dirty="0" smtClean="0"/>
              <a:t>教育</a:t>
            </a:r>
            <a:r>
              <a:rPr kumimoji="1" lang="en-US" altLang="ja-JP" b="1" u="sng" dirty="0" smtClean="0"/>
              <a:t>NPO</a:t>
            </a:r>
            <a:r>
              <a:rPr kumimoji="1" lang="ja-JP" altLang="en-US" b="1" u="sng" dirty="0" smtClean="0"/>
              <a:t>の実態</a:t>
            </a:r>
            <a:endParaRPr kumimoji="1" lang="ja-JP" altLang="en-US" b="1" u="sng" dirty="0"/>
          </a:p>
        </p:txBody>
      </p:sp>
      <p:graphicFrame>
        <p:nvGraphicFramePr>
          <p:cNvPr id="4" name="コンテンツ プレースホルダ 3"/>
          <p:cNvGraphicFramePr>
            <a:graphicFrameLocks noGrp="1"/>
          </p:cNvGraphicFramePr>
          <p:nvPr>
            <p:ph sz="quarter" idx="1"/>
          </p:nvPr>
        </p:nvGraphicFramePr>
        <p:xfrm>
          <a:off x="179512" y="1772816"/>
          <a:ext cx="8424936" cy="2974523"/>
        </p:xfrm>
        <a:graphic>
          <a:graphicData uri="http://schemas.openxmlformats.org/drawingml/2006/table">
            <a:tbl>
              <a:tblPr firstRow="1" bandRow="1">
                <a:tableStyleId>{5C22544A-7EE6-4342-B048-85BDC9FD1C3A}</a:tableStyleId>
              </a:tblPr>
              <a:tblGrid>
                <a:gridCol w="4642312"/>
                <a:gridCol w="1137350"/>
                <a:gridCol w="1137350"/>
                <a:gridCol w="1507924"/>
              </a:tblGrid>
              <a:tr h="720077">
                <a:tc>
                  <a:txBody>
                    <a:bodyPr/>
                    <a:lstStyle/>
                    <a:p>
                      <a:pPr algn="ctr"/>
                      <a:r>
                        <a:rPr kumimoji="1" lang="ja-JP" altLang="en-US" dirty="0" smtClean="0"/>
                        <a:t>活動の種類</a:t>
                      </a:r>
                      <a:endParaRPr kumimoji="1" lang="ja-JP" altLang="en-US" dirty="0"/>
                    </a:p>
                  </a:txBody>
                  <a:tcPr/>
                </a:tc>
                <a:tc>
                  <a:txBody>
                    <a:bodyPr/>
                    <a:lstStyle/>
                    <a:p>
                      <a:pPr algn="ctr"/>
                      <a:r>
                        <a:rPr kumimoji="1" lang="ja-JP" altLang="en-US" dirty="0" smtClean="0"/>
                        <a:t>法人数</a:t>
                      </a:r>
                      <a:endParaRPr kumimoji="1" lang="ja-JP" altLang="en-US" dirty="0"/>
                    </a:p>
                  </a:txBody>
                  <a:tcPr/>
                </a:tc>
                <a:tc>
                  <a:txBody>
                    <a:bodyPr/>
                    <a:lstStyle/>
                    <a:p>
                      <a:r>
                        <a:rPr kumimoji="1" lang="ja-JP" altLang="en-US" dirty="0" smtClean="0"/>
                        <a:t>割合（％）　</a:t>
                      </a:r>
                      <a:endParaRPr kumimoji="1" lang="ja-JP" altLang="en-US" dirty="0"/>
                    </a:p>
                  </a:txBody>
                  <a:tcPr/>
                </a:tc>
                <a:tc>
                  <a:txBody>
                    <a:bodyPr/>
                    <a:lstStyle/>
                    <a:p>
                      <a:r>
                        <a:rPr kumimoji="1" lang="en-US" altLang="ja-JP" dirty="0" smtClean="0"/>
                        <a:t>H.24</a:t>
                      </a:r>
                      <a:r>
                        <a:rPr kumimoji="1" lang="ja-JP" altLang="en-US" baseline="0" dirty="0" smtClean="0"/>
                        <a:t> </a:t>
                      </a:r>
                      <a:r>
                        <a:rPr kumimoji="1" lang="en-US" altLang="ja-JP" dirty="0" smtClean="0"/>
                        <a:t>6</a:t>
                      </a:r>
                      <a:r>
                        <a:rPr kumimoji="1" lang="ja-JP" altLang="en-US" dirty="0" smtClean="0"/>
                        <a:t>月末 比増加数</a:t>
                      </a:r>
                      <a:endParaRPr kumimoji="1" lang="ja-JP" altLang="en-US" dirty="0"/>
                    </a:p>
                  </a:txBody>
                  <a:tcPr/>
                </a:tc>
              </a:tr>
              <a:tr h="393719">
                <a:tc>
                  <a:txBody>
                    <a:bodyPr/>
                    <a:lstStyle/>
                    <a:p>
                      <a:r>
                        <a:rPr kumimoji="1" lang="ja-JP" altLang="en-US" dirty="0" smtClean="0"/>
                        <a:t>保健、医療又は福祉の増進を図る活動</a:t>
                      </a:r>
                      <a:endParaRPr kumimoji="1" lang="ja-JP" altLang="en-US" dirty="0"/>
                    </a:p>
                  </a:txBody>
                  <a:tcPr/>
                </a:tc>
                <a:tc>
                  <a:txBody>
                    <a:bodyPr/>
                    <a:lstStyle/>
                    <a:p>
                      <a:pPr algn="ctr"/>
                      <a:r>
                        <a:rPr kumimoji="1" lang="en-US" altLang="ja-JP" dirty="0" smtClean="0"/>
                        <a:t>26755</a:t>
                      </a:r>
                      <a:endParaRPr kumimoji="1" lang="ja-JP" altLang="en-US" dirty="0"/>
                    </a:p>
                  </a:txBody>
                  <a:tcPr/>
                </a:tc>
                <a:tc>
                  <a:txBody>
                    <a:bodyPr/>
                    <a:lstStyle/>
                    <a:p>
                      <a:pPr algn="ctr"/>
                      <a:r>
                        <a:rPr kumimoji="1" lang="en-US" altLang="ja-JP" dirty="0" smtClean="0"/>
                        <a:t>57.8</a:t>
                      </a:r>
                      <a:endParaRPr kumimoji="1" lang="ja-JP" altLang="en-US" dirty="0"/>
                    </a:p>
                  </a:txBody>
                  <a:tcPr/>
                </a:tc>
                <a:tc>
                  <a:txBody>
                    <a:bodyPr/>
                    <a:lstStyle/>
                    <a:p>
                      <a:pPr algn="ctr"/>
                      <a:r>
                        <a:rPr kumimoji="1" lang="en-US" altLang="ja-JP" dirty="0" smtClean="0"/>
                        <a:t>260</a:t>
                      </a:r>
                      <a:endParaRPr kumimoji="1" lang="ja-JP" altLang="en-US" dirty="0"/>
                    </a:p>
                  </a:txBody>
                  <a:tcPr/>
                </a:tc>
              </a:tr>
              <a:tr h="393719">
                <a:tc>
                  <a:txBody>
                    <a:bodyPr/>
                    <a:lstStyle/>
                    <a:p>
                      <a:r>
                        <a:rPr kumimoji="1" lang="ja-JP" altLang="en-US" b="1" dirty="0" smtClean="0"/>
                        <a:t>社会教育の推進を図る活動</a:t>
                      </a:r>
                      <a:endParaRPr kumimoji="1" lang="ja-JP" altLang="en-US" b="1" dirty="0"/>
                    </a:p>
                  </a:txBody>
                  <a:tcPr/>
                </a:tc>
                <a:tc>
                  <a:txBody>
                    <a:bodyPr/>
                    <a:lstStyle/>
                    <a:p>
                      <a:pPr algn="ctr"/>
                      <a:r>
                        <a:rPr kumimoji="1" lang="en-US" altLang="ja-JP" b="1" dirty="0" smtClean="0"/>
                        <a:t>21688</a:t>
                      </a:r>
                      <a:endParaRPr kumimoji="1" lang="ja-JP" altLang="en-US" b="1" dirty="0"/>
                    </a:p>
                  </a:txBody>
                  <a:tcPr/>
                </a:tc>
                <a:tc>
                  <a:txBody>
                    <a:bodyPr/>
                    <a:lstStyle/>
                    <a:p>
                      <a:pPr algn="ctr"/>
                      <a:r>
                        <a:rPr kumimoji="1" lang="en-US" altLang="ja-JP" b="1" dirty="0" smtClean="0"/>
                        <a:t>46.8</a:t>
                      </a:r>
                      <a:endParaRPr kumimoji="1" lang="ja-JP" altLang="en-US" b="1" dirty="0"/>
                    </a:p>
                  </a:txBody>
                  <a:tcPr/>
                </a:tc>
                <a:tc>
                  <a:txBody>
                    <a:bodyPr/>
                    <a:lstStyle/>
                    <a:p>
                      <a:pPr algn="ctr"/>
                      <a:r>
                        <a:rPr kumimoji="1" lang="en-US" altLang="ja-JP" b="1" dirty="0" smtClean="0"/>
                        <a:t>300</a:t>
                      </a:r>
                      <a:endParaRPr kumimoji="1" lang="ja-JP" altLang="en-US" b="1" dirty="0"/>
                    </a:p>
                  </a:txBody>
                  <a:tcPr/>
                </a:tc>
              </a:tr>
              <a:tr h="679570">
                <a:tc>
                  <a:txBody>
                    <a:bodyPr/>
                    <a:lstStyle/>
                    <a:p>
                      <a:r>
                        <a:rPr kumimoji="1" lang="ja-JP" altLang="en-US" dirty="0" smtClean="0"/>
                        <a:t>団体の運営または活動に関する連絡、助言</a:t>
                      </a:r>
                      <a:endParaRPr kumimoji="1" lang="en-US" altLang="ja-JP" dirty="0" smtClean="0"/>
                    </a:p>
                    <a:p>
                      <a:r>
                        <a:rPr kumimoji="1" lang="ja-JP" altLang="en-US" dirty="0" smtClean="0"/>
                        <a:t>または援助の活動</a:t>
                      </a:r>
                      <a:endParaRPr kumimoji="1" lang="ja-JP" altLang="en-US" dirty="0"/>
                    </a:p>
                  </a:txBody>
                  <a:tcPr/>
                </a:tc>
                <a:tc>
                  <a:txBody>
                    <a:bodyPr/>
                    <a:lstStyle/>
                    <a:p>
                      <a:pPr algn="ctr"/>
                      <a:r>
                        <a:rPr kumimoji="1" lang="en-US" altLang="ja-JP" dirty="0" smtClean="0"/>
                        <a:t>21224</a:t>
                      </a:r>
                      <a:endParaRPr kumimoji="1" lang="ja-JP" altLang="en-US" dirty="0"/>
                    </a:p>
                  </a:txBody>
                  <a:tcPr/>
                </a:tc>
                <a:tc>
                  <a:txBody>
                    <a:bodyPr/>
                    <a:lstStyle/>
                    <a:p>
                      <a:pPr algn="ctr"/>
                      <a:r>
                        <a:rPr kumimoji="1" lang="en-US" altLang="ja-JP" dirty="0" smtClean="0"/>
                        <a:t>45.8</a:t>
                      </a:r>
                      <a:endParaRPr kumimoji="1" lang="ja-JP" altLang="en-US" dirty="0"/>
                    </a:p>
                  </a:txBody>
                  <a:tcPr/>
                </a:tc>
                <a:tc>
                  <a:txBody>
                    <a:bodyPr/>
                    <a:lstStyle/>
                    <a:p>
                      <a:pPr algn="ctr"/>
                      <a:r>
                        <a:rPr kumimoji="1" lang="en-US" altLang="ja-JP" dirty="0" smtClean="0"/>
                        <a:t>319</a:t>
                      </a:r>
                      <a:endParaRPr kumimoji="1" lang="ja-JP" altLang="en-US" dirty="0"/>
                    </a:p>
                  </a:txBody>
                  <a:tcPr/>
                </a:tc>
              </a:tr>
              <a:tr h="393719">
                <a:tc>
                  <a:txBody>
                    <a:bodyPr/>
                    <a:lstStyle/>
                    <a:p>
                      <a:r>
                        <a:rPr kumimoji="1" lang="ja-JP" altLang="en-US" b="1" dirty="0" smtClean="0"/>
                        <a:t>子供の健全育成を図る活動</a:t>
                      </a:r>
                      <a:endParaRPr kumimoji="1" lang="ja-JP" altLang="en-US" b="1" dirty="0"/>
                    </a:p>
                  </a:txBody>
                  <a:tcPr/>
                </a:tc>
                <a:tc>
                  <a:txBody>
                    <a:bodyPr/>
                    <a:lstStyle/>
                    <a:p>
                      <a:pPr algn="ctr"/>
                      <a:r>
                        <a:rPr kumimoji="1" lang="en-US" altLang="ja-JP" b="1" dirty="0" smtClean="0"/>
                        <a:t>19810</a:t>
                      </a:r>
                      <a:endParaRPr kumimoji="1" lang="ja-JP" altLang="en-US" b="1" dirty="0"/>
                    </a:p>
                  </a:txBody>
                  <a:tcPr/>
                </a:tc>
                <a:tc>
                  <a:txBody>
                    <a:bodyPr/>
                    <a:lstStyle/>
                    <a:p>
                      <a:pPr algn="ctr"/>
                      <a:r>
                        <a:rPr kumimoji="1" lang="en-US" altLang="ja-JP" b="1" dirty="0" smtClean="0"/>
                        <a:t>42.8</a:t>
                      </a:r>
                      <a:endParaRPr kumimoji="1" lang="ja-JP" altLang="en-US" b="1" dirty="0"/>
                    </a:p>
                  </a:txBody>
                  <a:tcPr/>
                </a:tc>
                <a:tc>
                  <a:txBody>
                    <a:bodyPr/>
                    <a:lstStyle/>
                    <a:p>
                      <a:pPr algn="ctr"/>
                      <a:r>
                        <a:rPr kumimoji="1" lang="en-US" altLang="ja-JP" b="1" dirty="0" smtClean="0"/>
                        <a:t>341</a:t>
                      </a:r>
                      <a:endParaRPr kumimoji="1" lang="ja-JP" altLang="en-US" b="1" dirty="0"/>
                    </a:p>
                  </a:txBody>
                  <a:tcPr/>
                </a:tc>
              </a:tr>
              <a:tr h="393719">
                <a:tc>
                  <a:txBody>
                    <a:bodyPr/>
                    <a:lstStyle/>
                    <a:p>
                      <a:r>
                        <a:rPr kumimoji="1" lang="ja-JP" altLang="en-US" dirty="0" smtClean="0"/>
                        <a:t>まちづくりの推進を図る活動</a:t>
                      </a:r>
                      <a:endParaRPr kumimoji="1" lang="ja-JP" altLang="en-US" dirty="0"/>
                    </a:p>
                  </a:txBody>
                  <a:tcPr/>
                </a:tc>
                <a:tc>
                  <a:txBody>
                    <a:bodyPr/>
                    <a:lstStyle/>
                    <a:p>
                      <a:pPr algn="ctr"/>
                      <a:r>
                        <a:rPr kumimoji="1" lang="en-US" altLang="ja-JP" dirty="0" smtClean="0"/>
                        <a:t>19784</a:t>
                      </a:r>
                      <a:endParaRPr kumimoji="1" lang="ja-JP" altLang="en-US" dirty="0"/>
                    </a:p>
                  </a:txBody>
                  <a:tcPr/>
                </a:tc>
                <a:tc>
                  <a:txBody>
                    <a:bodyPr/>
                    <a:lstStyle/>
                    <a:p>
                      <a:pPr algn="ctr"/>
                      <a:r>
                        <a:rPr kumimoji="1" lang="en-US" altLang="ja-JP" dirty="0" smtClean="0"/>
                        <a:t>42.7</a:t>
                      </a:r>
                      <a:endParaRPr kumimoji="1" lang="ja-JP" altLang="en-US" dirty="0"/>
                    </a:p>
                  </a:txBody>
                  <a:tcPr/>
                </a:tc>
                <a:tc>
                  <a:txBody>
                    <a:bodyPr/>
                    <a:lstStyle/>
                    <a:p>
                      <a:pPr algn="ctr"/>
                      <a:r>
                        <a:rPr kumimoji="1" lang="en-US" altLang="ja-JP" dirty="0" smtClean="0"/>
                        <a:t>314</a:t>
                      </a:r>
                      <a:endParaRPr kumimoji="1" lang="ja-JP" altLang="en-US" dirty="0"/>
                    </a:p>
                  </a:txBody>
                  <a:tcPr/>
                </a:tc>
              </a:tr>
            </a:tbl>
          </a:graphicData>
        </a:graphic>
      </p:graphicFrame>
      <p:sp>
        <p:nvSpPr>
          <p:cNvPr id="5" name="テキスト ボックス 4"/>
          <p:cNvSpPr txBox="1"/>
          <p:nvPr/>
        </p:nvSpPr>
        <p:spPr>
          <a:xfrm>
            <a:off x="3707904" y="4293096"/>
            <a:ext cx="4896544" cy="369332"/>
          </a:xfrm>
          <a:prstGeom prst="rect">
            <a:avLst/>
          </a:prstGeom>
          <a:noFill/>
        </p:spPr>
        <p:txBody>
          <a:bodyPr wrap="square" rtlCol="0">
            <a:spAutoFit/>
          </a:bodyPr>
          <a:lstStyle/>
          <a:p>
            <a:r>
              <a:rPr lang="ja-JP" altLang="en-US" dirty="0" smtClean="0"/>
              <a:t>　　　　　　　　　　　　</a:t>
            </a:r>
            <a:r>
              <a:rPr lang="en-US" altLang="ja-JP" dirty="0" smtClean="0"/>
              <a:t>(2012</a:t>
            </a:r>
            <a:r>
              <a:rPr lang="ja-JP" altLang="en-US" dirty="0" smtClean="0"/>
              <a:t>年</a:t>
            </a:r>
            <a:r>
              <a:rPr lang="en-US" altLang="ja-JP" dirty="0" smtClean="0"/>
              <a:t>9</a:t>
            </a:r>
            <a:r>
              <a:rPr lang="ja-JP" altLang="en-US" dirty="0" smtClean="0"/>
              <a:t>月末　内閣府調査</a:t>
            </a:r>
            <a:r>
              <a:rPr lang="en-US" altLang="ja-JP" dirty="0" smtClean="0"/>
              <a:t>)</a:t>
            </a:r>
            <a:endParaRPr kumimoji="1" lang="ja-JP" altLang="en-US" dirty="0"/>
          </a:p>
        </p:txBody>
      </p:sp>
      <p:sp>
        <p:nvSpPr>
          <p:cNvPr id="6" name="テキスト ボックス 5"/>
          <p:cNvSpPr txBox="1"/>
          <p:nvPr/>
        </p:nvSpPr>
        <p:spPr>
          <a:xfrm>
            <a:off x="251520" y="5157192"/>
            <a:ext cx="8136904" cy="923330"/>
          </a:xfrm>
          <a:prstGeom prst="rect">
            <a:avLst/>
          </a:prstGeom>
          <a:noFill/>
        </p:spPr>
        <p:txBody>
          <a:bodyPr wrap="square" rtlCol="0">
            <a:spAutoFit/>
          </a:bodyPr>
          <a:lstStyle/>
          <a:p>
            <a:r>
              <a:rPr lang="ja-JP" altLang="en-US" dirty="0" smtClean="0"/>
              <a:t>教育分野：</a:t>
            </a:r>
            <a:r>
              <a:rPr kumimoji="1" lang="ja-JP" altLang="en-US" dirty="0" smtClean="0"/>
              <a:t>学校への支援活動、地域における学習支援、</a:t>
            </a:r>
            <a:endParaRPr kumimoji="1" lang="en-US" altLang="ja-JP" dirty="0" smtClean="0"/>
          </a:p>
          <a:p>
            <a:r>
              <a:rPr kumimoji="1" lang="ja-JP" altLang="en-US" dirty="0" smtClean="0"/>
              <a:t>キャリア教育・職業教育支援、</a:t>
            </a:r>
            <a:r>
              <a:rPr lang="ja-JP" altLang="en-US" dirty="0" smtClean="0"/>
              <a:t>青少年の学校外活動支援、</a:t>
            </a:r>
            <a:endParaRPr lang="en-US" altLang="ja-JP" dirty="0" smtClean="0"/>
          </a:p>
          <a:p>
            <a:r>
              <a:rPr lang="ja-JP" altLang="en-US" dirty="0" smtClean="0"/>
              <a:t>不登校やニート・ひきこもりに対する支援、</a:t>
            </a:r>
            <a:r>
              <a:rPr kumimoji="1" lang="ja-JP" altLang="en-US" dirty="0" smtClean="0"/>
              <a:t>環境教育、文化・スポーツ振興</a:t>
            </a:r>
            <a:r>
              <a:rPr lang="en-US" altLang="ja-JP" dirty="0" smtClean="0"/>
              <a:t>etc</a:t>
            </a:r>
            <a:endParaRPr kumimoji="1" lang="ja-JP" altLang="en-US" dirty="0"/>
          </a:p>
        </p:txBody>
      </p:sp>
      <p:sp>
        <p:nvSpPr>
          <p:cNvPr id="7" name="テキスト ボックス 6"/>
          <p:cNvSpPr txBox="1"/>
          <p:nvPr/>
        </p:nvSpPr>
        <p:spPr>
          <a:xfrm>
            <a:off x="251520" y="1340768"/>
            <a:ext cx="8136904" cy="400110"/>
          </a:xfrm>
          <a:prstGeom prst="rect">
            <a:avLst/>
          </a:prstGeom>
          <a:noFill/>
        </p:spPr>
        <p:txBody>
          <a:bodyPr wrap="square" rtlCol="0">
            <a:spAutoFit/>
          </a:bodyPr>
          <a:lstStyle/>
          <a:p>
            <a:r>
              <a:rPr kumimoji="1" lang="ja-JP" altLang="en-US" sz="2000" b="1" dirty="0" smtClean="0"/>
              <a:t>特定非営利法人の種類</a:t>
            </a:r>
            <a:endParaRPr kumimoji="1" lang="ja-JP" altLang="en-US"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400"/>
            <a:ext cx="7467600" cy="1143000"/>
          </a:xfrm>
        </p:spPr>
        <p:txBody>
          <a:bodyPr/>
          <a:lstStyle/>
          <a:p>
            <a:r>
              <a:rPr kumimoji="1" lang="ja-JP" altLang="en-US" b="1" u="sng" dirty="0" smtClean="0"/>
              <a:t>教育</a:t>
            </a:r>
            <a:r>
              <a:rPr kumimoji="1" lang="en-US" altLang="ja-JP" b="1" u="sng" dirty="0" smtClean="0"/>
              <a:t>NPO</a:t>
            </a:r>
            <a:r>
              <a:rPr kumimoji="1" lang="ja-JP" altLang="en-US" b="1" u="sng" dirty="0" smtClean="0"/>
              <a:t>の成果とその課題</a:t>
            </a:r>
            <a:endParaRPr kumimoji="1" lang="ja-JP" altLang="en-US" b="1" u="sng" dirty="0"/>
          </a:p>
        </p:txBody>
      </p:sp>
      <p:sp>
        <p:nvSpPr>
          <p:cNvPr id="5" name="雲形吹き出し 4"/>
          <p:cNvSpPr/>
          <p:nvPr/>
        </p:nvSpPr>
        <p:spPr>
          <a:xfrm>
            <a:off x="3347864" y="3645024"/>
            <a:ext cx="3528392" cy="216024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3851920" y="4221088"/>
            <a:ext cx="2664296" cy="923330"/>
          </a:xfrm>
          <a:prstGeom prst="rect">
            <a:avLst/>
          </a:prstGeom>
          <a:noFill/>
        </p:spPr>
        <p:txBody>
          <a:bodyPr wrap="square" rtlCol="0">
            <a:spAutoFit/>
          </a:bodyPr>
          <a:lstStyle/>
          <a:p>
            <a:r>
              <a:rPr kumimoji="1" lang="ja-JP" altLang="en-US" dirty="0" smtClean="0">
                <a:solidFill>
                  <a:schemeClr val="bg1"/>
                </a:solidFill>
              </a:rPr>
              <a:t>市民の一部しか代表しない</a:t>
            </a:r>
            <a:r>
              <a:rPr kumimoji="1" lang="en-US" altLang="ja-JP" dirty="0" smtClean="0">
                <a:solidFill>
                  <a:schemeClr val="bg1"/>
                </a:solidFill>
              </a:rPr>
              <a:t>NPO</a:t>
            </a:r>
            <a:r>
              <a:rPr kumimoji="1" lang="ja-JP" altLang="en-US" dirty="0" smtClean="0">
                <a:solidFill>
                  <a:schemeClr val="bg1"/>
                </a:solidFill>
              </a:rPr>
              <a:t>に、決定権や発言権を与えていいの</a:t>
            </a:r>
            <a:r>
              <a:rPr lang="ja-JP" altLang="en-US" dirty="0" smtClean="0">
                <a:solidFill>
                  <a:schemeClr val="bg1"/>
                </a:solidFill>
              </a:rPr>
              <a:t>？</a:t>
            </a:r>
            <a:endParaRPr kumimoji="1" lang="ja-JP" altLang="en-US" dirty="0">
              <a:solidFill>
                <a:schemeClr val="bg1"/>
              </a:solidFill>
            </a:endParaRPr>
          </a:p>
        </p:txBody>
      </p:sp>
      <p:sp>
        <p:nvSpPr>
          <p:cNvPr id="9" name="雲形吹き出し 8"/>
          <p:cNvSpPr/>
          <p:nvPr/>
        </p:nvSpPr>
        <p:spPr>
          <a:xfrm>
            <a:off x="323528" y="3717032"/>
            <a:ext cx="2808312" cy="252028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67544" y="4221088"/>
            <a:ext cx="2520280" cy="1477328"/>
          </a:xfrm>
          <a:prstGeom prst="rect">
            <a:avLst/>
          </a:prstGeom>
          <a:noFill/>
        </p:spPr>
        <p:txBody>
          <a:bodyPr wrap="square" rtlCol="0">
            <a:spAutoFit/>
          </a:bodyPr>
          <a:lstStyle/>
          <a:p>
            <a:r>
              <a:rPr lang="ja-JP" altLang="en-US" dirty="0" smtClean="0">
                <a:solidFill>
                  <a:schemeClr val="bg1"/>
                </a:solidFill>
              </a:rPr>
              <a:t>公金を使っている以上はそれが有効に使われているか、ある程度はコントロールする必要があるよね？</a:t>
            </a:r>
            <a:endParaRPr kumimoji="1" lang="ja-JP" altLang="en-US" dirty="0">
              <a:solidFill>
                <a:schemeClr val="bg1"/>
              </a:solidFill>
            </a:endParaRPr>
          </a:p>
        </p:txBody>
      </p:sp>
      <p:sp>
        <p:nvSpPr>
          <p:cNvPr id="11" name="雲 10"/>
          <p:cNvSpPr/>
          <p:nvPr/>
        </p:nvSpPr>
        <p:spPr>
          <a:xfrm>
            <a:off x="1187624" y="5489848"/>
            <a:ext cx="3168352" cy="136815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547664" y="5733256"/>
            <a:ext cx="2520280" cy="646331"/>
          </a:xfrm>
          <a:prstGeom prst="rect">
            <a:avLst/>
          </a:prstGeom>
          <a:noFill/>
        </p:spPr>
        <p:txBody>
          <a:bodyPr wrap="square" rtlCol="0">
            <a:spAutoFit/>
          </a:bodyPr>
          <a:lstStyle/>
          <a:p>
            <a:r>
              <a:rPr kumimoji="1" lang="ja-JP" altLang="en-US" dirty="0" smtClean="0">
                <a:solidFill>
                  <a:schemeClr val="bg1"/>
                </a:solidFill>
              </a:rPr>
              <a:t>でも、そうなったら</a:t>
            </a:r>
            <a:r>
              <a:rPr kumimoji="1" lang="en-US" altLang="ja-JP" dirty="0" smtClean="0">
                <a:solidFill>
                  <a:schemeClr val="bg1"/>
                </a:solidFill>
              </a:rPr>
              <a:t>NPO</a:t>
            </a:r>
            <a:r>
              <a:rPr kumimoji="1" lang="ja-JP" altLang="en-US" dirty="0" smtClean="0">
                <a:solidFill>
                  <a:schemeClr val="bg1"/>
                </a:solidFill>
              </a:rPr>
              <a:t>の自律性はどうなるの？</a:t>
            </a:r>
            <a:endParaRPr kumimoji="1" lang="ja-JP" altLang="en-US" dirty="0">
              <a:solidFill>
                <a:schemeClr val="bg1"/>
              </a:solidFill>
            </a:endParaRPr>
          </a:p>
        </p:txBody>
      </p:sp>
      <p:graphicFrame>
        <p:nvGraphicFramePr>
          <p:cNvPr id="13" name="コンテンツ プレースホルダ 3"/>
          <p:cNvGraphicFramePr>
            <a:graphicFrameLocks noGrp="1"/>
          </p:cNvGraphicFramePr>
          <p:nvPr>
            <p:ph sz="quarter" idx="1"/>
          </p:nvPr>
        </p:nvGraphicFramePr>
        <p:xfrm>
          <a:off x="971600" y="1052736"/>
          <a:ext cx="6913463" cy="2375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テキスト ボックス 13"/>
          <p:cNvSpPr txBox="1"/>
          <p:nvPr/>
        </p:nvSpPr>
        <p:spPr>
          <a:xfrm>
            <a:off x="4427984" y="5949280"/>
            <a:ext cx="4536504" cy="461665"/>
          </a:xfrm>
          <a:prstGeom prst="rect">
            <a:avLst/>
          </a:prstGeom>
          <a:noFill/>
        </p:spPr>
        <p:txBody>
          <a:bodyPr wrap="square" rtlCol="0">
            <a:spAutoFit/>
          </a:bodyPr>
          <a:lstStyle/>
          <a:p>
            <a:r>
              <a:rPr lang="ja-JP" altLang="en-US" sz="2400" b="1" dirty="0" smtClean="0"/>
              <a:t>⇒行政・企業と教育</a:t>
            </a:r>
            <a:r>
              <a:rPr lang="en-US" altLang="ja-JP" sz="2400" b="1" dirty="0" smtClean="0"/>
              <a:t>NPO</a:t>
            </a:r>
            <a:r>
              <a:rPr lang="ja-JP" altLang="en-US" sz="2400" b="1" dirty="0" smtClean="0"/>
              <a:t>との関わり</a:t>
            </a:r>
            <a:endParaRPr kumimoji="1" lang="ja-JP" altLang="en-U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99392"/>
            <a:ext cx="7467600" cy="1143000"/>
          </a:xfrm>
        </p:spPr>
        <p:txBody>
          <a:bodyPr/>
          <a:lstStyle/>
          <a:p>
            <a:r>
              <a:rPr kumimoji="1" lang="en-US" altLang="ja-JP" b="1" u="sng" dirty="0" smtClean="0"/>
              <a:t>NPO</a:t>
            </a:r>
            <a:r>
              <a:rPr kumimoji="1" lang="ja-JP" altLang="en-US" b="1" u="sng" dirty="0" smtClean="0"/>
              <a:t>と行政・企業との連動・協働</a:t>
            </a:r>
            <a:endParaRPr kumimoji="1" lang="ja-JP" altLang="en-US" b="1" u="sng" dirty="0"/>
          </a:p>
        </p:txBody>
      </p:sp>
      <p:graphicFrame>
        <p:nvGraphicFramePr>
          <p:cNvPr id="4" name="コンテンツ プレースホルダ 3"/>
          <p:cNvGraphicFramePr>
            <a:graphicFrameLocks noGrp="1"/>
          </p:cNvGraphicFramePr>
          <p:nvPr>
            <p:ph sz="quarter" idx="1"/>
          </p:nvPr>
        </p:nvGraphicFramePr>
        <p:xfrm>
          <a:off x="179512" y="1139767"/>
          <a:ext cx="8496944" cy="5628473"/>
        </p:xfrm>
        <a:graphic>
          <a:graphicData uri="http://schemas.openxmlformats.org/drawingml/2006/table">
            <a:tbl>
              <a:tblPr firstRow="1" bandRow="1">
                <a:tableStyleId>{5C22544A-7EE6-4342-B048-85BDC9FD1C3A}</a:tableStyleId>
              </a:tblPr>
              <a:tblGrid>
                <a:gridCol w="1356655"/>
                <a:gridCol w="2891817"/>
                <a:gridCol w="2124236"/>
                <a:gridCol w="2124236"/>
              </a:tblGrid>
              <a:tr h="402736">
                <a:tc>
                  <a:txBody>
                    <a:bodyPr/>
                    <a:lstStyle/>
                    <a:p>
                      <a:endParaRPr kumimoji="1" lang="ja-JP" altLang="en-US" dirty="0"/>
                    </a:p>
                  </a:txBody>
                  <a:tcPr/>
                </a:tc>
                <a:tc>
                  <a:txBody>
                    <a:bodyPr/>
                    <a:lstStyle/>
                    <a:p>
                      <a:r>
                        <a:rPr kumimoji="1" lang="ja-JP" altLang="en-US" dirty="0" smtClean="0"/>
                        <a:t>メリット・成果</a:t>
                      </a:r>
                      <a:endParaRPr kumimoji="1" lang="ja-JP" altLang="en-US" dirty="0"/>
                    </a:p>
                  </a:txBody>
                  <a:tcPr/>
                </a:tc>
                <a:tc>
                  <a:txBody>
                    <a:bodyPr/>
                    <a:lstStyle/>
                    <a:p>
                      <a:r>
                        <a:rPr kumimoji="1" lang="ja-JP" altLang="en-US" dirty="0" smtClean="0"/>
                        <a:t>課題</a:t>
                      </a:r>
                      <a:endParaRPr kumimoji="1" lang="ja-JP" altLang="en-US" dirty="0"/>
                    </a:p>
                  </a:txBody>
                  <a:tcPr/>
                </a:tc>
                <a:tc>
                  <a:txBody>
                    <a:bodyPr/>
                    <a:lstStyle/>
                    <a:p>
                      <a:r>
                        <a:rPr kumimoji="1" lang="ja-JP" altLang="en-US" dirty="0" smtClean="0"/>
                        <a:t>解決策</a:t>
                      </a:r>
                      <a:endParaRPr kumimoji="1" lang="ja-JP" altLang="en-US" dirty="0"/>
                    </a:p>
                  </a:txBody>
                  <a:tcPr/>
                </a:tc>
              </a:tr>
              <a:tr h="1658168">
                <a:tc>
                  <a:txBody>
                    <a:bodyPr/>
                    <a:lstStyle/>
                    <a:p>
                      <a:r>
                        <a:rPr kumimoji="1" lang="en-US" altLang="ja-JP" dirty="0" smtClean="0"/>
                        <a:t>NPO</a:t>
                      </a:r>
                      <a:r>
                        <a:rPr kumimoji="1" lang="ja-JP" altLang="en-US" dirty="0" smtClean="0"/>
                        <a:t>側から</a:t>
                      </a:r>
                      <a:endParaRPr kumimoji="1" lang="ja-JP" altLang="en-US" dirty="0"/>
                    </a:p>
                  </a:txBody>
                  <a:tcPr/>
                </a:tc>
                <a:tc>
                  <a:txBody>
                    <a:bodyPr/>
                    <a:lstStyle/>
                    <a:p>
                      <a:r>
                        <a:rPr kumimoji="1" lang="ja-JP" altLang="en-US" dirty="0" smtClean="0"/>
                        <a:t>・地域や社会の信頼</a:t>
                      </a:r>
                      <a:endParaRPr kumimoji="1" lang="en-US" altLang="ja-JP" dirty="0" smtClean="0"/>
                    </a:p>
                    <a:p>
                      <a:r>
                        <a:rPr kumimoji="1" lang="ja-JP" altLang="en-US" dirty="0" smtClean="0"/>
                        <a:t>・安定的な資金調達</a:t>
                      </a:r>
                      <a:endParaRPr kumimoji="1" lang="en-US" altLang="ja-JP" dirty="0" smtClean="0"/>
                    </a:p>
                    <a:p>
                      <a:r>
                        <a:rPr kumimoji="1" lang="ja-JP" altLang="en-US" dirty="0" smtClean="0"/>
                        <a:t>・場所の提供・広報等の支援</a:t>
                      </a:r>
                      <a:endParaRPr kumimoji="1" lang="en-US" altLang="ja-JP" dirty="0" smtClean="0"/>
                    </a:p>
                    <a:p>
                      <a:r>
                        <a:rPr kumimoji="1" lang="ja-JP" altLang="en-US" dirty="0" smtClean="0"/>
                        <a:t>・活動の幅</a:t>
                      </a:r>
                      <a:endParaRPr kumimoji="1" lang="ja-JP" altLang="en-US" dirty="0"/>
                    </a:p>
                  </a:txBody>
                  <a:tcPr/>
                </a:tc>
                <a:tc>
                  <a:txBody>
                    <a:bodyPr/>
                    <a:lstStyle/>
                    <a:p>
                      <a:r>
                        <a:rPr kumimoji="1" lang="ja-JP" altLang="en-US" dirty="0" smtClean="0"/>
                        <a:t>・</a:t>
                      </a:r>
                      <a:r>
                        <a:rPr kumimoji="1" lang="en-US" altLang="ja-JP" dirty="0" smtClean="0"/>
                        <a:t>NPO</a:t>
                      </a:r>
                      <a:r>
                        <a:rPr kumimoji="1" lang="ja-JP" altLang="en-US" dirty="0" smtClean="0"/>
                        <a:t>のミッションと乖離する恐れ</a:t>
                      </a:r>
                      <a:endParaRPr kumimoji="1" lang="en-US" altLang="ja-JP" dirty="0" smtClean="0"/>
                    </a:p>
                    <a:p>
                      <a:r>
                        <a:rPr kumimoji="1" lang="ja-JP" altLang="en-US" dirty="0" smtClean="0"/>
                        <a:t>・資金面の依存</a:t>
                      </a:r>
                      <a:endParaRPr kumimoji="1" lang="en-US" altLang="ja-JP" dirty="0" smtClean="0"/>
                    </a:p>
                    <a:p>
                      <a:r>
                        <a:rPr kumimoji="1" lang="ja-JP" altLang="en-US" dirty="0" smtClean="0"/>
                        <a:t>・行政の制約に左右される</a:t>
                      </a:r>
                      <a:endParaRPr kumimoji="1" lang="ja-JP" altLang="en-US" dirty="0"/>
                    </a:p>
                  </a:txBody>
                  <a:tcPr/>
                </a:tc>
                <a:tc>
                  <a:txBody>
                    <a:bodyPr/>
                    <a:lstStyle/>
                    <a:p>
                      <a:r>
                        <a:rPr kumimoji="1" lang="ja-JP" altLang="en-US" dirty="0" smtClean="0"/>
                        <a:t>・専門性と経営力の向上により、行政と対等に意見交換ができる力</a:t>
                      </a:r>
                      <a:endParaRPr kumimoji="1" lang="en-US" altLang="ja-JP" dirty="0" smtClean="0"/>
                    </a:p>
                    <a:p>
                      <a:r>
                        <a:rPr kumimoji="1" lang="ja-JP" altLang="en-US" dirty="0" smtClean="0"/>
                        <a:t>・多様な収入源を持つ</a:t>
                      </a:r>
                      <a:endParaRPr kumimoji="1" lang="ja-JP" altLang="en-US" dirty="0"/>
                    </a:p>
                  </a:txBody>
                  <a:tcPr/>
                </a:tc>
              </a:tr>
              <a:tr h="1476698">
                <a:tc>
                  <a:txBody>
                    <a:bodyPr/>
                    <a:lstStyle/>
                    <a:p>
                      <a:r>
                        <a:rPr kumimoji="1" lang="ja-JP" altLang="en-US" dirty="0" smtClean="0"/>
                        <a:t>企業・行政側から</a:t>
                      </a:r>
                      <a:endParaRPr kumimoji="1" lang="ja-JP" altLang="en-US" dirty="0"/>
                    </a:p>
                  </a:txBody>
                  <a:tcPr/>
                </a:tc>
                <a:tc>
                  <a:txBody>
                    <a:bodyPr/>
                    <a:lstStyle/>
                    <a:p>
                      <a:r>
                        <a:rPr kumimoji="1" lang="ja-JP" altLang="en-US" dirty="0" smtClean="0"/>
                        <a:t>・専門性による教育活動の充実</a:t>
                      </a:r>
                      <a:endParaRPr kumimoji="1" lang="en-US" altLang="ja-JP" dirty="0" smtClean="0"/>
                    </a:p>
                    <a:p>
                      <a:r>
                        <a:rPr kumimoji="1" lang="ja-JP" altLang="en-US" dirty="0" smtClean="0"/>
                        <a:t>・きめ細やかな対応・市民目線での教育活動</a:t>
                      </a:r>
                      <a:endParaRPr kumimoji="1" lang="en-US" altLang="ja-JP" dirty="0" smtClean="0"/>
                    </a:p>
                    <a:p>
                      <a:r>
                        <a:rPr kumimoji="1" lang="ja-JP" altLang="en-US" dirty="0" smtClean="0"/>
                        <a:t>・地域の教育力向上</a:t>
                      </a:r>
                      <a:endParaRPr kumimoji="1" lang="ja-JP" altLang="en-US" dirty="0"/>
                    </a:p>
                  </a:txBody>
                  <a:tcPr/>
                </a:tc>
                <a:tc>
                  <a:txBody>
                    <a:bodyPr/>
                    <a:lstStyle/>
                    <a:p>
                      <a:r>
                        <a:rPr kumimoji="1" lang="ja-JP" altLang="en-US" dirty="0" smtClean="0"/>
                        <a:t>・協働のルール作りができていない</a:t>
                      </a:r>
                      <a:endParaRPr kumimoji="1" lang="en-US" altLang="ja-JP" dirty="0" smtClean="0"/>
                    </a:p>
                    <a:p>
                      <a:r>
                        <a:rPr kumimoji="1" lang="ja-JP" altLang="en-US" dirty="0" smtClean="0"/>
                        <a:t>・情報不足で、どの団体と共同していいかわからない</a:t>
                      </a:r>
                      <a:endParaRPr kumimoji="1" lang="ja-JP" altLang="en-US" dirty="0"/>
                    </a:p>
                  </a:txBody>
                  <a:tcPr/>
                </a:tc>
                <a:tc>
                  <a:txBody>
                    <a:bodyPr/>
                    <a:lstStyle/>
                    <a:p>
                      <a:r>
                        <a:rPr kumimoji="1" lang="ja-JP" altLang="en-US" dirty="0" smtClean="0"/>
                        <a:t>・ルールづくり</a:t>
                      </a:r>
                      <a:endParaRPr kumimoji="1" lang="en-US" altLang="ja-JP" dirty="0" smtClean="0"/>
                    </a:p>
                    <a:p>
                      <a:r>
                        <a:rPr kumimoji="1" lang="ja-JP" altLang="en-US" dirty="0" smtClean="0"/>
                        <a:t>・</a:t>
                      </a:r>
                      <a:r>
                        <a:rPr kumimoji="1" lang="en-US" altLang="ja-JP" dirty="0" smtClean="0"/>
                        <a:t>NPO</a:t>
                      </a:r>
                      <a:r>
                        <a:rPr kumimoji="1" lang="ja-JP" altLang="en-US" dirty="0" smtClean="0"/>
                        <a:t>側の積極的な情報発信</a:t>
                      </a:r>
                      <a:endParaRPr kumimoji="1" lang="ja-JP" altLang="en-US" dirty="0"/>
                    </a:p>
                  </a:txBody>
                  <a:tcPr/>
                </a:tc>
              </a:tr>
              <a:tr h="1919984">
                <a:tc>
                  <a:txBody>
                    <a:bodyPr/>
                    <a:lstStyle/>
                    <a:p>
                      <a:r>
                        <a:rPr kumimoji="1" lang="ja-JP" altLang="en-US" dirty="0" smtClean="0"/>
                        <a:t>双方から</a:t>
                      </a:r>
                      <a:endParaRPr kumimoji="1" lang="ja-JP" altLang="en-US" dirty="0"/>
                    </a:p>
                  </a:txBody>
                  <a:tcPr/>
                </a:tc>
                <a:tc>
                  <a:txBody>
                    <a:bodyPr/>
                    <a:lstStyle/>
                    <a:p>
                      <a:r>
                        <a:rPr kumimoji="1" lang="ja-JP" altLang="en-US" dirty="0" smtClean="0"/>
                        <a:t>・単独ではできない事業ができる</a:t>
                      </a:r>
                      <a:endParaRPr kumimoji="1" lang="en-US" altLang="ja-JP" dirty="0" smtClean="0"/>
                    </a:p>
                    <a:p>
                      <a:r>
                        <a:rPr kumimoji="1" lang="ja-JP" altLang="en-US" dirty="0" smtClean="0"/>
                        <a:t>・地域全体への効果が期待できる</a:t>
                      </a:r>
                      <a:endParaRPr kumimoji="1" lang="ja-JP" altLang="en-US" dirty="0"/>
                    </a:p>
                  </a:txBody>
                  <a:tcPr/>
                </a:tc>
                <a:tc>
                  <a:txBody>
                    <a:bodyPr/>
                    <a:lstStyle/>
                    <a:p>
                      <a:r>
                        <a:rPr kumimoji="1" lang="ja-JP" altLang="en-US" dirty="0" smtClean="0"/>
                        <a:t>・お互いの情報共有や意思疎通、人材交流の機会が少ない</a:t>
                      </a:r>
                      <a:endParaRPr kumimoji="1" lang="en-US" altLang="ja-JP" dirty="0" smtClean="0"/>
                    </a:p>
                    <a:p>
                      <a:r>
                        <a:rPr kumimoji="1" lang="ja-JP" altLang="en-US" dirty="0" smtClean="0"/>
                        <a:t>・ニーズの不一致</a:t>
                      </a:r>
                      <a:endParaRPr kumimoji="1" lang="ja-JP" altLang="en-US" dirty="0"/>
                    </a:p>
                  </a:txBody>
                  <a:tcPr/>
                </a:tc>
                <a:tc>
                  <a:txBody>
                    <a:bodyPr/>
                    <a:lstStyle/>
                    <a:p>
                      <a:r>
                        <a:rPr kumimoji="1" lang="ja-JP" altLang="en-US" dirty="0" smtClean="0"/>
                        <a:t>・交流や意見交換の場を設ける</a:t>
                      </a:r>
                      <a:endParaRPr kumimoji="1" lang="en-US" altLang="ja-JP" dirty="0" smtClean="0"/>
                    </a:p>
                    <a:p>
                      <a:r>
                        <a:rPr kumimoji="1" lang="ja-JP" altLang="en-US" dirty="0" smtClean="0"/>
                        <a:t>・</a:t>
                      </a:r>
                      <a:r>
                        <a:rPr kumimoji="1" lang="en-US" altLang="ja-JP" dirty="0" smtClean="0"/>
                        <a:t>win-win</a:t>
                      </a:r>
                      <a:r>
                        <a:rPr kumimoji="1" lang="ja-JP" altLang="en-US" dirty="0" smtClean="0"/>
                        <a:t>の関係作り</a:t>
                      </a:r>
                      <a:endParaRPr kumimoji="1" lang="en-US" altLang="ja-JP" dirty="0" smtClean="0"/>
                    </a:p>
                    <a:p>
                      <a:r>
                        <a:rPr kumimoji="1" lang="ja-JP" altLang="en-US" dirty="0" smtClean="0"/>
                        <a:t>・</a:t>
                      </a:r>
                      <a:r>
                        <a:rPr kumimoji="1" lang="en-US" altLang="ja-JP" dirty="0" smtClean="0"/>
                        <a:t>NPO</a:t>
                      </a:r>
                      <a:r>
                        <a:rPr kumimoji="1" lang="ja-JP" altLang="en-US" dirty="0" smtClean="0"/>
                        <a:t>の評価の基準や評価機関を設ける</a:t>
                      </a:r>
                      <a:endParaRPr kumimoji="1" lang="ja-JP" alt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404664"/>
            <a:ext cx="8280920" cy="1224136"/>
          </a:xfrm>
        </p:spPr>
        <p:txBody>
          <a:bodyPr>
            <a:normAutofit fontScale="90000"/>
          </a:bodyPr>
          <a:lstStyle/>
          <a:p>
            <a:r>
              <a:rPr kumimoji="1" lang="en-US" altLang="ja-JP" sz="2700" u="sng" dirty="0" smtClean="0"/>
              <a:t>Teach for America </a:t>
            </a:r>
            <a:r>
              <a:rPr kumimoji="1" lang="ja-JP" altLang="en-US" sz="2700" u="sng" dirty="0" smtClean="0"/>
              <a:t>　</a:t>
            </a:r>
            <a:r>
              <a:rPr kumimoji="1" lang="en-US" altLang="ja-JP" sz="2700" u="sng" dirty="0" smtClean="0"/>
              <a:t>(1990</a:t>
            </a:r>
            <a:r>
              <a:rPr kumimoji="1" lang="ja-JP" altLang="en-US" sz="2700" u="sng" dirty="0" smtClean="0"/>
              <a:t>年　</a:t>
            </a:r>
            <a:r>
              <a:rPr lang="en-US" altLang="ja-JP" sz="2700" u="sng" dirty="0" smtClean="0"/>
              <a:t>WENDY KOPP</a:t>
            </a:r>
            <a:r>
              <a:rPr kumimoji="1" lang="ja-JP" altLang="en-US" sz="2700" u="sng" dirty="0" smtClean="0"/>
              <a:t>）</a:t>
            </a:r>
            <a:r>
              <a:rPr kumimoji="1" lang="en-US" altLang="ja-JP" sz="2700" dirty="0" smtClean="0"/>
              <a:t/>
            </a:r>
            <a:br>
              <a:rPr kumimoji="1" lang="en-US" altLang="ja-JP" sz="2700" dirty="0" smtClean="0"/>
            </a:br>
            <a:r>
              <a:rPr lang="ja-JP" altLang="en-US" sz="2400" dirty="0" smtClean="0"/>
              <a:t>　　　アメリカの</a:t>
            </a:r>
            <a:r>
              <a:rPr lang="en-US" altLang="ja-JP" sz="2400" dirty="0" smtClean="0"/>
              <a:t>NY</a:t>
            </a:r>
            <a:r>
              <a:rPr lang="ja-JP" altLang="en-US" sz="2400" dirty="0" smtClean="0"/>
              <a:t>に本部を置く教育</a:t>
            </a:r>
            <a:r>
              <a:rPr lang="en-US" altLang="ja-JP" sz="2400" dirty="0" smtClean="0"/>
              <a:t>NPO</a:t>
            </a:r>
            <a:r>
              <a:rPr lang="ja-JP" altLang="en-US" sz="2400" dirty="0" smtClean="0"/>
              <a:t>で、アメリカの一流大学生を</a:t>
            </a:r>
            <a:r>
              <a:rPr lang="en-US" altLang="ja-JP" sz="2400" dirty="0" smtClean="0"/>
              <a:t>2</a:t>
            </a:r>
            <a:r>
              <a:rPr lang="ja-JP" altLang="en-US" sz="2400" dirty="0" smtClean="0"/>
              <a:t>年間、国内の教育困難地域に常勤講師として送りこむプログラム。</a:t>
            </a:r>
            <a:endParaRPr kumimoji="1" lang="ja-JP" altLang="en-US" sz="2400" dirty="0"/>
          </a:p>
        </p:txBody>
      </p:sp>
      <p:graphicFrame>
        <p:nvGraphicFramePr>
          <p:cNvPr id="4" name="コンテンツ プレースホルダ 3"/>
          <p:cNvGraphicFramePr>
            <a:graphicFrameLocks noGrp="1"/>
          </p:cNvGraphicFramePr>
          <p:nvPr>
            <p:ph sz="quarter" idx="1"/>
          </p:nvPr>
        </p:nvGraphicFramePr>
        <p:xfrm>
          <a:off x="1835696" y="1484784"/>
          <a:ext cx="6840760" cy="13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179512" y="2564904"/>
            <a:ext cx="7992888" cy="4616648"/>
          </a:xfrm>
          <a:prstGeom prst="rect">
            <a:avLst/>
          </a:prstGeom>
          <a:noFill/>
        </p:spPr>
        <p:txBody>
          <a:bodyPr wrap="square" rtlCol="0">
            <a:spAutoFit/>
          </a:bodyPr>
          <a:lstStyle/>
          <a:p>
            <a:endParaRPr kumimoji="1" lang="en-US" altLang="ja-JP" dirty="0" smtClean="0"/>
          </a:p>
          <a:p>
            <a:r>
              <a:rPr kumimoji="1" lang="en-US" altLang="ja-JP" sz="2000" b="1" dirty="0" smtClean="0"/>
              <a:t>&lt;</a:t>
            </a:r>
            <a:r>
              <a:rPr kumimoji="1" lang="ja-JP" altLang="en-US" sz="2000" b="1" dirty="0" smtClean="0"/>
              <a:t>どのように成り立っているか</a:t>
            </a:r>
            <a:r>
              <a:rPr kumimoji="1" lang="en-US" altLang="ja-JP" sz="2000" b="1" dirty="0" smtClean="0"/>
              <a:t>&gt;</a:t>
            </a:r>
          </a:p>
          <a:p>
            <a:endParaRPr kumimoji="1" lang="en-US" altLang="ja-JP" sz="2000" b="1" dirty="0" smtClean="0"/>
          </a:p>
          <a:p>
            <a:r>
              <a:rPr kumimoji="1" lang="ja-JP" altLang="en-US" sz="2000" b="1" dirty="0" smtClean="0"/>
              <a:t>・</a:t>
            </a:r>
            <a:r>
              <a:rPr kumimoji="1" lang="en-US" altLang="ja-JP" sz="2000" b="1" dirty="0" smtClean="0"/>
              <a:t>1991</a:t>
            </a:r>
            <a:r>
              <a:rPr kumimoji="1" lang="ja-JP" altLang="en-US" sz="2000" b="1" dirty="0" smtClean="0"/>
              <a:t>年から公立学校と提携</a:t>
            </a:r>
            <a:endParaRPr kumimoji="1" lang="en-US" altLang="ja-JP" sz="2000" b="1" dirty="0" smtClean="0"/>
          </a:p>
          <a:p>
            <a:r>
              <a:rPr kumimoji="1" lang="ja-JP" altLang="en-US" sz="2000" b="1" dirty="0" smtClean="0"/>
              <a:t>・資金：予算</a:t>
            </a:r>
            <a:r>
              <a:rPr kumimoji="1" lang="en-US" altLang="ja-JP" sz="2000" b="1" dirty="0" smtClean="0"/>
              <a:t>400</a:t>
            </a:r>
            <a:r>
              <a:rPr kumimoji="1" lang="ja-JP" altLang="en-US" sz="2000" b="1" dirty="0" smtClean="0"/>
              <a:t>億中　</a:t>
            </a:r>
            <a:r>
              <a:rPr kumimoji="1" lang="en-US" altLang="ja-JP" sz="2000" b="1" dirty="0" smtClean="0"/>
              <a:t>97%</a:t>
            </a:r>
            <a:r>
              <a:rPr kumimoji="1" lang="ja-JP" altLang="en-US" sz="2000" b="1" dirty="0" smtClean="0"/>
              <a:t>が寄付</a:t>
            </a:r>
            <a:endParaRPr kumimoji="1" lang="en-US" altLang="ja-JP" sz="2000" b="1" dirty="0" smtClean="0"/>
          </a:p>
          <a:p>
            <a:r>
              <a:rPr kumimoji="1" lang="ja-JP" altLang="en-US" sz="2000" b="1" dirty="0" smtClean="0"/>
              <a:t>・採用：大企業との提携によって優秀な学生を送る</a:t>
            </a:r>
            <a:endParaRPr kumimoji="1" lang="en-US" altLang="ja-JP" sz="2000" b="1" dirty="0" smtClean="0"/>
          </a:p>
          <a:p>
            <a:r>
              <a:rPr lang="ja-JP" altLang="en-US" sz="2000" b="1" dirty="0" smtClean="0"/>
              <a:t>　　　　　</a:t>
            </a:r>
            <a:r>
              <a:rPr lang="en-US" altLang="ja-JP" sz="2000" b="1" dirty="0" smtClean="0"/>
              <a:t>(</a:t>
            </a:r>
            <a:r>
              <a:rPr lang="ja-JP" altLang="en-US" sz="2000" b="1" dirty="0" smtClean="0"/>
              <a:t>年間</a:t>
            </a:r>
            <a:r>
              <a:rPr lang="en-US" altLang="ja-JP" sz="2000" b="1" dirty="0" smtClean="0"/>
              <a:t>4500</a:t>
            </a:r>
            <a:r>
              <a:rPr lang="ja-JP" altLang="en-US" sz="2000" b="1" dirty="0" smtClean="0"/>
              <a:t>人がリクルーティングされ、常時</a:t>
            </a:r>
            <a:r>
              <a:rPr lang="en-US" altLang="ja-JP" sz="2000" b="1" dirty="0" smtClean="0"/>
              <a:t>9000</a:t>
            </a:r>
            <a:r>
              <a:rPr lang="ja-JP" altLang="en-US" sz="2000" b="1" dirty="0" smtClean="0"/>
              <a:t>人が派遣</a:t>
            </a:r>
            <a:r>
              <a:rPr lang="en-US" altLang="ja-JP" sz="2000" b="1" dirty="0" smtClean="0"/>
              <a:t>)</a:t>
            </a:r>
            <a:endParaRPr kumimoji="1" lang="en-US" altLang="ja-JP" sz="2000" b="1" dirty="0" smtClean="0"/>
          </a:p>
          <a:p>
            <a:endParaRPr lang="en-US" altLang="ja-JP" sz="2000" b="1" dirty="0" smtClean="0"/>
          </a:p>
          <a:p>
            <a:r>
              <a:rPr lang="en-US" altLang="ja-JP" sz="2000" b="1" dirty="0" smtClean="0"/>
              <a:t>&lt;</a:t>
            </a:r>
            <a:r>
              <a:rPr lang="ja-JP" altLang="en-US" sz="2000" b="1" dirty="0" smtClean="0"/>
              <a:t>社会的インパクト</a:t>
            </a:r>
            <a:r>
              <a:rPr lang="en-US" altLang="ja-JP" sz="2000" b="1" dirty="0" smtClean="0"/>
              <a:t>&gt;</a:t>
            </a:r>
          </a:p>
          <a:p>
            <a:endParaRPr lang="en-US" altLang="ja-JP" sz="2000" b="1" dirty="0" smtClean="0"/>
          </a:p>
          <a:p>
            <a:r>
              <a:rPr lang="ja-JP" altLang="en-US" sz="2000" b="1" dirty="0" smtClean="0"/>
              <a:t>・社会全体：優秀な人材が教育界に流れるのを促進</a:t>
            </a:r>
            <a:endParaRPr lang="en-US" altLang="ja-JP" sz="2000" b="1" dirty="0" smtClean="0"/>
          </a:p>
          <a:p>
            <a:r>
              <a:rPr lang="ja-JP" altLang="en-US" sz="2000" b="1" dirty="0" smtClean="0"/>
              <a:t>・学校側：生徒達の成績の上昇・キャリア支援</a:t>
            </a:r>
            <a:endParaRPr lang="en-US" altLang="ja-JP" sz="2000" b="1" dirty="0" smtClean="0"/>
          </a:p>
          <a:p>
            <a:r>
              <a:rPr lang="ja-JP" altLang="en-US" sz="2000" b="1" dirty="0" smtClean="0"/>
              <a:t>・企業側：創造性・リーダーシップに優れた学生の獲得</a:t>
            </a:r>
            <a:endParaRPr lang="en-US" altLang="ja-JP" sz="2000" b="1" dirty="0" smtClean="0"/>
          </a:p>
          <a:p>
            <a:endParaRPr kumimoji="1" lang="en-US" altLang="ja-JP" dirty="0" smtClean="0"/>
          </a:p>
          <a:p>
            <a:endParaRPr kumimoji="1" lang="ja-JP" altLang="en-US" dirty="0"/>
          </a:p>
        </p:txBody>
      </p:sp>
      <p:sp>
        <p:nvSpPr>
          <p:cNvPr id="6" name="テキスト ボックス 5"/>
          <p:cNvSpPr txBox="1"/>
          <p:nvPr/>
        </p:nvSpPr>
        <p:spPr>
          <a:xfrm>
            <a:off x="0" y="1628800"/>
            <a:ext cx="3528392" cy="369332"/>
          </a:xfrm>
          <a:prstGeom prst="rect">
            <a:avLst/>
          </a:prstGeom>
          <a:noFill/>
        </p:spPr>
        <p:txBody>
          <a:bodyPr wrap="square" rtlCol="0">
            <a:spAutoFit/>
          </a:bodyPr>
          <a:lstStyle/>
          <a:p>
            <a:r>
              <a:rPr lang="en-US" altLang="ja-JP" b="1" dirty="0" smtClean="0"/>
              <a:t>&lt;TFA</a:t>
            </a:r>
            <a:r>
              <a:rPr lang="ja-JP" altLang="en-US" b="1" dirty="0" smtClean="0"/>
              <a:t>の課題意識</a:t>
            </a:r>
            <a:r>
              <a:rPr lang="en-US" altLang="ja-JP" b="1" dirty="0" smtClean="0"/>
              <a:t>&gt;</a:t>
            </a:r>
            <a:endParaRPr kumimoji="1" lang="ja-JP" alt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32656"/>
            <a:ext cx="7467600" cy="1143000"/>
          </a:xfrm>
        </p:spPr>
        <p:txBody>
          <a:bodyPr>
            <a:normAutofit fontScale="90000"/>
          </a:bodyPr>
          <a:lstStyle/>
          <a:p>
            <a:r>
              <a:rPr kumimoji="1" lang="en-US" altLang="ja-JP" sz="4400" b="1" dirty="0" smtClean="0"/>
              <a:t>Teach for Japan</a:t>
            </a:r>
            <a:r>
              <a:rPr kumimoji="1" lang="ja-JP" altLang="en-US" sz="4400" b="1" dirty="0" smtClean="0"/>
              <a:t>　</a:t>
            </a:r>
            <a:r>
              <a:rPr kumimoji="1" lang="en-US" altLang="ja-JP" sz="3600" b="1" dirty="0" smtClean="0"/>
              <a:t/>
            </a:r>
            <a:br>
              <a:rPr kumimoji="1" lang="en-US" altLang="ja-JP" sz="3600" b="1" dirty="0" smtClean="0"/>
            </a:br>
            <a:r>
              <a:rPr lang="ja-JP" altLang="en-US" sz="3600" b="1" dirty="0" smtClean="0"/>
              <a:t>　　　　　　　　　</a:t>
            </a:r>
            <a:r>
              <a:rPr kumimoji="1" lang="ja-JP" altLang="en-US" dirty="0" smtClean="0"/>
              <a:t>（</a:t>
            </a:r>
            <a:r>
              <a:rPr kumimoji="1" lang="en-US" altLang="ja-JP" dirty="0" smtClean="0"/>
              <a:t>2010</a:t>
            </a:r>
            <a:r>
              <a:rPr kumimoji="1" lang="ja-JP" altLang="en-US" dirty="0" smtClean="0"/>
              <a:t>年</a:t>
            </a:r>
            <a:r>
              <a:rPr kumimoji="1" lang="en-US" altLang="ja-JP" dirty="0" smtClean="0"/>
              <a:t>9</a:t>
            </a:r>
            <a:r>
              <a:rPr kumimoji="1" lang="ja-JP" altLang="en-US" dirty="0" smtClean="0"/>
              <a:t>月設立）</a:t>
            </a:r>
            <a:endParaRPr kumimoji="1" lang="ja-JP" altLang="en-US" dirty="0"/>
          </a:p>
        </p:txBody>
      </p:sp>
      <p:sp>
        <p:nvSpPr>
          <p:cNvPr id="3" name="コンテンツ プレースホルダ 2"/>
          <p:cNvSpPr>
            <a:spLocks noGrp="1"/>
          </p:cNvSpPr>
          <p:nvPr>
            <p:ph sz="quarter" idx="1"/>
          </p:nvPr>
        </p:nvSpPr>
        <p:spPr>
          <a:xfrm>
            <a:off x="395536" y="1484784"/>
            <a:ext cx="8496944" cy="4873752"/>
          </a:xfrm>
        </p:spPr>
        <p:txBody>
          <a:bodyPr>
            <a:normAutofit lnSpcReduction="10000"/>
          </a:bodyPr>
          <a:lstStyle/>
          <a:p>
            <a:pPr>
              <a:buNone/>
            </a:pPr>
            <a:endParaRPr lang="en-US" altLang="ja-JP" dirty="0" smtClean="0"/>
          </a:p>
          <a:p>
            <a:pPr>
              <a:buNone/>
            </a:pPr>
            <a:r>
              <a:rPr lang="en-US" altLang="ja-JP" dirty="0" smtClean="0"/>
              <a:t>&lt;TFJ</a:t>
            </a:r>
            <a:r>
              <a:rPr lang="ja-JP" altLang="en-US" dirty="0" smtClean="0"/>
              <a:t>の課題意識</a:t>
            </a:r>
            <a:r>
              <a:rPr lang="en-US" altLang="ja-JP" dirty="0" smtClean="0"/>
              <a:t>&gt;</a:t>
            </a:r>
          </a:p>
          <a:p>
            <a:pPr>
              <a:buNone/>
            </a:pPr>
            <a:r>
              <a:rPr kumimoji="1" lang="ja-JP" altLang="en-US" dirty="0" smtClean="0"/>
              <a:t>　教育の内容と質、学習機会、学習システム、</a:t>
            </a:r>
            <a:r>
              <a:rPr lang="ja-JP" altLang="en-US" dirty="0" smtClean="0"/>
              <a:t>教育格差の連鎖</a:t>
            </a:r>
            <a:endParaRPr lang="en-US" altLang="ja-JP" dirty="0" smtClean="0"/>
          </a:p>
          <a:p>
            <a:pPr>
              <a:buNone/>
            </a:pPr>
            <a:r>
              <a:rPr lang="ja-JP" altLang="en-US" b="1" dirty="0" smtClean="0"/>
              <a:t>　⇒日本の教育格差を是正することで</a:t>
            </a:r>
            <a:endParaRPr lang="en-US" altLang="ja-JP" b="1" dirty="0" smtClean="0"/>
          </a:p>
          <a:p>
            <a:pPr>
              <a:buNone/>
            </a:pPr>
            <a:r>
              <a:rPr lang="ja-JP" altLang="en-US" b="1" dirty="0" smtClean="0"/>
              <a:t>「全ての子供が質の高い教育を受けることのできる社会の実現」</a:t>
            </a:r>
            <a:endParaRPr lang="en-US" altLang="ja-JP" b="1" dirty="0" smtClean="0"/>
          </a:p>
          <a:p>
            <a:pPr>
              <a:buNone/>
            </a:pPr>
            <a:endParaRPr lang="en-US" altLang="ja-JP" b="1" dirty="0" smtClean="0"/>
          </a:p>
          <a:p>
            <a:pPr>
              <a:buNone/>
            </a:pPr>
            <a:endParaRPr lang="en-US" altLang="ja-JP" dirty="0" smtClean="0"/>
          </a:p>
          <a:p>
            <a:pPr>
              <a:buNone/>
            </a:pPr>
            <a:r>
              <a:rPr lang="ja-JP" altLang="en-US" dirty="0" smtClean="0"/>
              <a:t>＜なぜ日本社会において根付きにくいのか＞</a:t>
            </a:r>
            <a:endParaRPr lang="en-US" altLang="ja-JP" dirty="0" smtClean="0"/>
          </a:p>
          <a:p>
            <a:pPr>
              <a:buNone/>
            </a:pPr>
            <a:r>
              <a:rPr lang="ja-JP" altLang="en-US" dirty="0" smtClean="0"/>
              <a:t>・ギャップイヤーが浸透していない</a:t>
            </a:r>
            <a:endParaRPr lang="en-US" altLang="ja-JP" dirty="0" smtClean="0"/>
          </a:p>
          <a:p>
            <a:pPr>
              <a:buNone/>
            </a:pPr>
            <a:r>
              <a:rPr lang="ja-JP" altLang="en-US" dirty="0" smtClean="0"/>
              <a:t>・</a:t>
            </a:r>
            <a:r>
              <a:rPr lang="en-US" altLang="ja-JP" dirty="0" smtClean="0"/>
              <a:t>NPO</a:t>
            </a:r>
            <a:r>
              <a:rPr lang="ja-JP" altLang="en-US" dirty="0" smtClean="0"/>
              <a:t>の地位の低さにより、知名度・資金面の協力に乏しい</a:t>
            </a:r>
            <a:endParaRPr lang="en-US" altLang="ja-JP" dirty="0" smtClean="0"/>
          </a:p>
          <a:p>
            <a:pPr>
              <a:buNone/>
            </a:pPr>
            <a:r>
              <a:rPr lang="ja-JP" altLang="en-US" dirty="0" smtClean="0"/>
              <a:t>・情報発信力のなさ</a:t>
            </a:r>
            <a:endParaRPr lang="en-US" altLang="ja-JP" dirty="0" smtClean="0"/>
          </a:p>
          <a:p>
            <a:pPr>
              <a:buNone/>
            </a:pPr>
            <a:endParaRPr kumimoji="1"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pPr>
              <a:buNone/>
            </a:pPr>
            <a:endParaRPr kumimoji="1" lang="en-US" altLang="ja-JP" dirty="0" smtClean="0"/>
          </a:p>
        </p:txBody>
      </p:sp>
      <p:pic>
        <p:nvPicPr>
          <p:cNvPr id="12290" name="Picture 2" descr="http://teachforjapan.org/wordpress/wp-content/uploads/2012/09/dotted-world.png"/>
          <p:cNvPicPr>
            <a:picLocks noChangeAspect="1" noChangeArrowheads="1"/>
          </p:cNvPicPr>
          <p:nvPr/>
        </p:nvPicPr>
        <p:blipFill>
          <a:blip r:embed="rId2" cstate="print"/>
          <a:srcRect/>
          <a:stretch>
            <a:fillRect/>
          </a:stretch>
        </p:blipFill>
        <p:spPr bwMode="auto">
          <a:xfrm>
            <a:off x="5436096" y="260648"/>
            <a:ext cx="3370366" cy="112474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0"/>
            <a:ext cx="7313240" cy="1012974"/>
          </a:xfrm>
        </p:spPr>
        <p:txBody>
          <a:bodyPr/>
          <a:lstStyle/>
          <a:p>
            <a:r>
              <a:rPr kumimoji="1" lang="ja-JP" altLang="en-US" b="1" u="sng" dirty="0" smtClean="0"/>
              <a:t>カタリバ</a:t>
            </a:r>
            <a:r>
              <a:rPr lang="ja-JP" altLang="en-US" b="1" u="sng" dirty="0" smtClean="0"/>
              <a:t>　</a:t>
            </a:r>
            <a:r>
              <a:rPr lang="ja-JP" altLang="en-US" sz="2400" b="1" u="sng" dirty="0" smtClean="0"/>
              <a:t>（設立</a:t>
            </a:r>
            <a:r>
              <a:rPr lang="en-US" altLang="ja-JP" sz="2400" b="1" u="sng" dirty="0" smtClean="0"/>
              <a:t>2001</a:t>
            </a:r>
            <a:r>
              <a:rPr lang="ja-JP" altLang="en-US" sz="2400" b="1" u="sng" dirty="0" smtClean="0"/>
              <a:t>年）</a:t>
            </a:r>
            <a:r>
              <a:rPr lang="en-US" altLang="ja-JP" sz="2400" dirty="0" smtClean="0"/>
              <a:t/>
            </a:r>
            <a:br>
              <a:rPr lang="en-US" altLang="ja-JP" sz="2400" dirty="0" smtClean="0"/>
            </a:br>
            <a:r>
              <a:rPr lang="ja-JP" altLang="en-US" sz="2400" dirty="0" smtClean="0"/>
              <a:t>　～公立学校の高校生に対するキャリア支援教育～</a:t>
            </a:r>
            <a:endParaRPr kumimoji="1" lang="ja-JP" altLang="en-US" sz="2400" dirty="0"/>
          </a:p>
        </p:txBody>
      </p:sp>
      <p:sp>
        <p:nvSpPr>
          <p:cNvPr id="3" name="コンテンツ プレースホルダ 2"/>
          <p:cNvSpPr>
            <a:spLocks noGrp="1"/>
          </p:cNvSpPr>
          <p:nvPr>
            <p:ph sz="quarter" idx="1"/>
          </p:nvPr>
        </p:nvSpPr>
        <p:spPr>
          <a:xfrm>
            <a:off x="323528" y="1124744"/>
            <a:ext cx="7467600" cy="4873752"/>
          </a:xfrm>
        </p:spPr>
        <p:txBody>
          <a:bodyPr/>
          <a:lstStyle/>
          <a:p>
            <a:pPr>
              <a:buNone/>
            </a:pPr>
            <a:r>
              <a:rPr lang="ja-JP" altLang="en-US" sz="2000" b="1" dirty="0" smtClean="0"/>
              <a:t>事業：カタリバ事業・</a:t>
            </a:r>
            <a:r>
              <a:rPr kumimoji="1" lang="ja-JP" altLang="en-US" sz="2000" b="1" dirty="0" smtClean="0"/>
              <a:t>東北支援事業</a:t>
            </a:r>
            <a:endParaRPr lang="en-US" altLang="ja-JP" sz="2000" b="1" dirty="0" smtClean="0"/>
          </a:p>
          <a:p>
            <a:pPr>
              <a:buNone/>
            </a:pPr>
            <a:r>
              <a:rPr lang="ja-JP" altLang="en-US" sz="2000" b="1" dirty="0" smtClean="0"/>
              <a:t>対象：主に高校生</a:t>
            </a:r>
            <a:endParaRPr lang="en-US" altLang="ja-JP" sz="2000" b="1" dirty="0" smtClean="0"/>
          </a:p>
          <a:p>
            <a:pPr>
              <a:buNone/>
            </a:pPr>
            <a:r>
              <a:rPr lang="ja-JP" altLang="en-US" sz="2000" b="1" dirty="0" smtClean="0"/>
              <a:t>スタッフ：大学生・社会人のボランティアスタッフ</a:t>
            </a:r>
            <a:endParaRPr lang="en-US" altLang="ja-JP" sz="2000" b="1" dirty="0" smtClean="0"/>
          </a:p>
          <a:p>
            <a:pPr>
              <a:buNone/>
            </a:pPr>
            <a:r>
              <a:rPr lang="ja-JP" altLang="en-US" sz="2000" b="1" dirty="0" smtClean="0"/>
              <a:t>内容：対談型ワークショップ（</a:t>
            </a:r>
            <a:r>
              <a:rPr lang="en-US" altLang="ja-JP" sz="2000" b="1" dirty="0" smtClean="0"/>
              <a:t>100</a:t>
            </a:r>
            <a:r>
              <a:rPr lang="ja-JP" altLang="en-US" sz="2000" b="1" dirty="0" smtClean="0"/>
              <a:t>～</a:t>
            </a:r>
            <a:r>
              <a:rPr lang="en-US" altLang="ja-JP" sz="2000" b="1" dirty="0" smtClean="0"/>
              <a:t>150</a:t>
            </a:r>
            <a:r>
              <a:rPr lang="ja-JP" altLang="en-US" sz="2000" b="1" dirty="0" smtClean="0"/>
              <a:t>分程度）</a:t>
            </a:r>
            <a:endParaRPr lang="en-US" altLang="ja-JP" sz="2000" b="1" dirty="0" smtClean="0"/>
          </a:p>
          <a:p>
            <a:pPr>
              <a:buNone/>
            </a:pPr>
            <a:r>
              <a:rPr lang="ja-JP" altLang="en-US" sz="2000" b="1" dirty="0" smtClean="0"/>
              <a:t>　　　　公立学校の「進路」や「総合」の授業枠</a:t>
            </a:r>
            <a:endParaRPr lang="en-US" altLang="ja-JP" sz="2000" b="1" dirty="0" smtClean="0"/>
          </a:p>
          <a:p>
            <a:pPr>
              <a:buNone/>
            </a:pPr>
            <a:r>
              <a:rPr lang="ja-JP" altLang="en-US" sz="2000" b="1" dirty="0" smtClean="0"/>
              <a:t>資金：</a:t>
            </a:r>
            <a:r>
              <a:rPr lang="en-US" altLang="ja-JP" sz="2000" b="1" dirty="0" smtClean="0"/>
              <a:t>2011</a:t>
            </a:r>
            <a:r>
              <a:rPr lang="ja-JP" altLang="en-US" sz="2000" b="1" dirty="0" smtClean="0"/>
              <a:t>年度の寄付金</a:t>
            </a:r>
            <a:r>
              <a:rPr lang="en-US" altLang="ja-JP" sz="2000" b="1" dirty="0" smtClean="0"/>
              <a:t>316</a:t>
            </a:r>
            <a:r>
              <a:rPr lang="ja-JP" altLang="en-US" sz="2000" b="1" dirty="0" smtClean="0"/>
              <a:t>百万円（前年度</a:t>
            </a:r>
            <a:r>
              <a:rPr lang="en-US" altLang="ja-JP" sz="2000" b="1" dirty="0" smtClean="0"/>
              <a:t>66</a:t>
            </a:r>
            <a:r>
              <a:rPr lang="ja-JP" altLang="en-US" sz="2000" b="1" dirty="0" smtClean="0"/>
              <a:t>百万円）</a:t>
            </a:r>
            <a:endParaRPr lang="en-US" altLang="ja-JP" sz="2000" b="1" dirty="0" smtClean="0"/>
          </a:p>
          <a:p>
            <a:pPr>
              <a:buNone/>
            </a:pPr>
            <a:r>
              <a:rPr lang="ja-JP" altLang="en-US" sz="2000" b="1" dirty="0" smtClean="0"/>
              <a:t>　　　　経常費用</a:t>
            </a:r>
            <a:r>
              <a:rPr lang="en-US" altLang="ja-JP" sz="2000" b="1" dirty="0" smtClean="0"/>
              <a:t>172</a:t>
            </a:r>
            <a:r>
              <a:rPr lang="ja-JP" altLang="en-US" sz="2000" b="1" dirty="0" smtClean="0"/>
              <a:t>百万円（前年度</a:t>
            </a:r>
            <a:r>
              <a:rPr lang="en-US" altLang="ja-JP" sz="2000" b="1" dirty="0" smtClean="0"/>
              <a:t>61</a:t>
            </a:r>
            <a:r>
              <a:rPr lang="ja-JP" altLang="en-US" sz="2000" b="1" dirty="0" smtClean="0"/>
              <a:t>百万円）</a:t>
            </a:r>
            <a:endParaRPr lang="en-US" altLang="ja-JP" sz="2000" b="1" dirty="0" smtClean="0"/>
          </a:p>
          <a:p>
            <a:pPr>
              <a:buNone/>
            </a:pPr>
            <a:endParaRPr kumimoji="1" lang="ja-JP" altLang="en-US" dirty="0"/>
          </a:p>
        </p:txBody>
      </p:sp>
      <p:pic>
        <p:nvPicPr>
          <p:cNvPr id="4" name="図 3" descr="mainpic03[1].png"/>
          <p:cNvPicPr>
            <a:picLocks noChangeAspect="1"/>
          </p:cNvPicPr>
          <p:nvPr/>
        </p:nvPicPr>
        <p:blipFill>
          <a:blip r:embed="rId3" cstate="print"/>
          <a:stretch>
            <a:fillRect/>
          </a:stretch>
        </p:blipFill>
        <p:spPr>
          <a:xfrm>
            <a:off x="827584" y="4005064"/>
            <a:ext cx="6768752" cy="2545597"/>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0"/>
            <a:ext cx="7467600" cy="1143000"/>
          </a:xfrm>
        </p:spPr>
        <p:txBody>
          <a:bodyPr>
            <a:normAutofit/>
          </a:bodyPr>
          <a:lstStyle/>
          <a:p>
            <a:r>
              <a:rPr lang="ja-JP" altLang="en-US" sz="4800" u="sng" dirty="0" smtClean="0"/>
              <a:t>理想の状態</a:t>
            </a:r>
            <a:endParaRPr kumimoji="1" lang="ja-JP" altLang="en-US" sz="4800" u="sng" dirty="0"/>
          </a:p>
        </p:txBody>
      </p:sp>
      <p:graphicFrame>
        <p:nvGraphicFramePr>
          <p:cNvPr id="4" name="コンテンツ プレースホルダー 3"/>
          <p:cNvGraphicFramePr>
            <a:graphicFrameLocks noGrp="1"/>
          </p:cNvGraphicFramePr>
          <p:nvPr>
            <p:ph sz="quarter" idx="1"/>
            <p:extLst>
              <p:ext uri="{D42A27DB-BD31-4B8C-83A1-F6EECF244321}">
                <p14:modId xmlns:p14="http://schemas.microsoft.com/office/powerpoint/2010/main" xmlns="" val="3830223107"/>
              </p:ext>
            </p:extLst>
          </p:nvPr>
        </p:nvGraphicFramePr>
        <p:xfrm>
          <a:off x="334300" y="1268760"/>
          <a:ext cx="7766091" cy="5164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02473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0"/>
            <a:ext cx="7467600" cy="1143000"/>
          </a:xfrm>
        </p:spPr>
        <p:txBody>
          <a:bodyPr>
            <a:normAutofit/>
          </a:bodyPr>
          <a:lstStyle/>
          <a:p>
            <a:r>
              <a:rPr kumimoji="1" lang="ja-JP" altLang="en-US" sz="3200" b="1" u="sng" dirty="0" smtClean="0"/>
              <a:t>論点</a:t>
            </a:r>
            <a:endParaRPr kumimoji="1" lang="ja-JP" altLang="en-US" sz="3200" b="1" u="sng" dirty="0"/>
          </a:p>
        </p:txBody>
      </p:sp>
      <p:sp>
        <p:nvSpPr>
          <p:cNvPr id="3" name="コンテンツ プレースホルダ 2"/>
          <p:cNvSpPr>
            <a:spLocks noGrp="1"/>
          </p:cNvSpPr>
          <p:nvPr>
            <p:ph sz="quarter" idx="1"/>
          </p:nvPr>
        </p:nvSpPr>
        <p:spPr>
          <a:xfrm>
            <a:off x="457200" y="1412776"/>
            <a:ext cx="8147248" cy="5061176"/>
          </a:xfrm>
        </p:spPr>
        <p:txBody>
          <a:bodyPr/>
          <a:lstStyle/>
          <a:p>
            <a:pPr>
              <a:buNone/>
            </a:pPr>
            <a:endParaRPr lang="en-US" altLang="ja-JP" dirty="0" smtClean="0"/>
          </a:p>
          <a:p>
            <a:pPr>
              <a:buNone/>
            </a:pPr>
            <a:r>
              <a:rPr lang="ja-JP" altLang="en-US" sz="2800" b="1" dirty="0" smtClean="0"/>
              <a:t>・日本における（教育）</a:t>
            </a:r>
            <a:r>
              <a:rPr lang="en-US" altLang="ja-JP" sz="2800" b="1" dirty="0" smtClean="0"/>
              <a:t>NPO</a:t>
            </a:r>
            <a:r>
              <a:rPr lang="ja-JP" altLang="en-US" sz="2800" b="1" dirty="0" smtClean="0"/>
              <a:t>のプレゼンスをあげるには？</a:t>
            </a:r>
            <a:endParaRPr lang="en-US" altLang="ja-JP" sz="2800" b="1" dirty="0" smtClean="0"/>
          </a:p>
          <a:p>
            <a:pPr>
              <a:buNone/>
            </a:pPr>
            <a:endParaRPr lang="en-US" altLang="ja-JP" sz="2800" b="1" dirty="0" smtClean="0"/>
          </a:p>
          <a:p>
            <a:pPr>
              <a:buNone/>
            </a:pPr>
            <a:r>
              <a:rPr lang="ja-JP" altLang="en-US" sz="2800" b="1" dirty="0" smtClean="0"/>
              <a:t>・教育</a:t>
            </a:r>
            <a:r>
              <a:rPr lang="en-US" altLang="ja-JP" sz="2800" b="1" dirty="0" smtClean="0"/>
              <a:t>NPO</a:t>
            </a:r>
            <a:r>
              <a:rPr lang="ja-JP" altLang="en-US" sz="2800" b="1" dirty="0" smtClean="0"/>
              <a:t>は公共サービスをどの程度担えるのか？</a:t>
            </a:r>
            <a:endParaRPr lang="en-US" altLang="ja-JP" sz="2800" b="1" dirty="0" smtClean="0"/>
          </a:p>
          <a:p>
            <a:pPr>
              <a:buNone/>
            </a:pPr>
            <a:endParaRPr lang="en-US" altLang="ja-JP" sz="2800" b="1" dirty="0" smtClean="0"/>
          </a:p>
          <a:p>
            <a:pPr>
              <a:buNone/>
            </a:pPr>
            <a:r>
              <a:rPr lang="ja-JP" altLang="en-US" sz="2800" b="1" dirty="0" smtClean="0"/>
              <a:t>・行政・企業と</a:t>
            </a:r>
            <a:r>
              <a:rPr lang="en-US" altLang="ja-JP" sz="2800" b="1" dirty="0" smtClean="0"/>
              <a:t>NPO</a:t>
            </a:r>
            <a:r>
              <a:rPr lang="ja-JP" altLang="en-US" sz="2800" b="1" dirty="0" smtClean="0"/>
              <a:t>双方にとって</a:t>
            </a:r>
            <a:r>
              <a:rPr lang="en-US" altLang="ja-JP" sz="2800" b="1" dirty="0" smtClean="0"/>
              <a:t>win-win</a:t>
            </a:r>
            <a:r>
              <a:rPr lang="ja-JP" altLang="en-US" sz="2800" b="1" dirty="0" smtClean="0"/>
              <a:t>なあり方とは？</a:t>
            </a:r>
            <a:endParaRPr lang="en-US" altLang="ja-JP" sz="2800" b="1" dirty="0" smtClean="0"/>
          </a:p>
          <a:p>
            <a:pPr>
              <a:buNone/>
            </a:pPr>
            <a:endParaRPr lang="en-US" altLang="ja-JP" dirty="0" smtClean="0"/>
          </a:p>
          <a:p>
            <a:pPr>
              <a:buNone/>
            </a:pPr>
            <a:endParaRPr kumimoji="1" lang="en-US" altLang="ja-JP" dirty="0" smtClean="0"/>
          </a:p>
          <a:p>
            <a:pPr>
              <a:buNone/>
            </a:pP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参考資料</a:t>
            </a:r>
            <a:endParaRPr kumimoji="1" lang="ja-JP" altLang="en-US" dirty="0"/>
          </a:p>
        </p:txBody>
      </p:sp>
      <p:sp>
        <p:nvSpPr>
          <p:cNvPr id="3" name="コンテンツ プレースホルダー 2"/>
          <p:cNvSpPr>
            <a:spLocks noGrp="1"/>
          </p:cNvSpPr>
          <p:nvPr>
            <p:ph sz="quarter" idx="1"/>
          </p:nvPr>
        </p:nvSpPr>
        <p:spPr/>
        <p:txBody>
          <a:bodyPr/>
          <a:lstStyle/>
          <a:p>
            <a:pPr marL="0" indent="0">
              <a:buNone/>
            </a:pPr>
            <a:r>
              <a:rPr lang="ja-JP" altLang="en-US" sz="2000" dirty="0" smtClean="0"/>
              <a:t>・</a:t>
            </a:r>
            <a:r>
              <a:rPr lang="en-US" altLang="ja-JP" sz="2000" dirty="0" smtClean="0"/>
              <a:t>NPO</a:t>
            </a:r>
            <a:r>
              <a:rPr lang="ja-JP" altLang="en-US" sz="2000" dirty="0" smtClean="0"/>
              <a:t>は公共サービスを担えるか　</a:t>
            </a:r>
            <a:endParaRPr lang="en-US" altLang="ja-JP" sz="2000" dirty="0" smtClean="0"/>
          </a:p>
          <a:p>
            <a:pPr marL="0" indent="0">
              <a:buNone/>
            </a:pPr>
            <a:r>
              <a:rPr lang="ja-JP" altLang="ja-JP" sz="2000" dirty="0"/>
              <a:t>　</a:t>
            </a:r>
            <a:r>
              <a:rPr lang="ja-JP" altLang="en-US" sz="2000" dirty="0" smtClean="0"/>
              <a:t>　　　　　　　　　　　　　　　　（後房雄　</a:t>
            </a:r>
            <a:r>
              <a:rPr lang="en-US" altLang="ja-JP" sz="2000" dirty="0" smtClean="0"/>
              <a:t>2010</a:t>
            </a:r>
            <a:r>
              <a:rPr lang="ja-JP" altLang="en-US" sz="2000" dirty="0" smtClean="0"/>
              <a:t>　法律文化社）</a:t>
            </a:r>
            <a:endParaRPr lang="en-US" altLang="ja-JP" sz="2000" dirty="0" smtClean="0"/>
          </a:p>
          <a:p>
            <a:pPr marL="0" indent="0">
              <a:buNone/>
            </a:pPr>
            <a:r>
              <a:rPr lang="ja-JP" altLang="en-US" sz="2000" dirty="0" smtClean="0"/>
              <a:t>・ソーシャルビジネス</a:t>
            </a:r>
            <a:r>
              <a:rPr lang="en-US" altLang="ja-JP" sz="2000" dirty="0" smtClean="0"/>
              <a:t>—</a:t>
            </a:r>
            <a:r>
              <a:rPr lang="ja-JP" altLang="en-US" sz="2000" dirty="0" smtClean="0"/>
              <a:t>地域の課題をビジネスで解決する</a:t>
            </a:r>
            <a:r>
              <a:rPr lang="en-US" altLang="ja-JP" sz="2000" dirty="0" smtClean="0"/>
              <a:t>—</a:t>
            </a:r>
          </a:p>
          <a:p>
            <a:pPr marL="0" indent="0">
              <a:buNone/>
            </a:pPr>
            <a:r>
              <a:rPr lang="ja-JP" altLang="ja-JP" sz="2000" dirty="0"/>
              <a:t>　</a:t>
            </a:r>
            <a:r>
              <a:rPr lang="ja-JP" altLang="en-US" sz="2000" dirty="0" smtClean="0"/>
              <a:t>　　　　　　　　　　　　　　　　（大室悦賀　</a:t>
            </a:r>
            <a:r>
              <a:rPr lang="en-US" altLang="ja-JP" sz="2000" dirty="0" smtClean="0"/>
              <a:t>2009</a:t>
            </a:r>
            <a:r>
              <a:rPr lang="ja-JP" altLang="en-US" sz="2000" dirty="0" smtClean="0"/>
              <a:t>　大阪</a:t>
            </a:r>
            <a:r>
              <a:rPr lang="en-US" altLang="ja-JP" sz="2000" dirty="0" smtClean="0"/>
              <a:t>NPO</a:t>
            </a:r>
            <a:r>
              <a:rPr lang="ja-JP" altLang="en-US" sz="2000" dirty="0" smtClean="0"/>
              <a:t>センター）　　　　　　　</a:t>
            </a:r>
            <a:endParaRPr lang="en-US" altLang="ja-JP" sz="2000" dirty="0" smtClean="0"/>
          </a:p>
          <a:p>
            <a:pPr marL="0" indent="0">
              <a:buNone/>
            </a:pPr>
            <a:r>
              <a:rPr lang="ja-JP" altLang="en-US" sz="2000" dirty="0" smtClean="0"/>
              <a:t>・内閣府</a:t>
            </a:r>
            <a:r>
              <a:rPr lang="en-US" altLang="ja-JP" sz="2000" dirty="0" smtClean="0"/>
              <a:t>NPO</a:t>
            </a:r>
            <a:r>
              <a:rPr lang="ja-JP" altLang="en-US" sz="2000" dirty="0" smtClean="0"/>
              <a:t>ホームページ</a:t>
            </a:r>
            <a:endParaRPr lang="en-US" altLang="ja-JP" sz="2000" dirty="0" smtClean="0"/>
          </a:p>
          <a:p>
            <a:pPr marL="0" indent="0">
              <a:buNone/>
            </a:pPr>
            <a:r>
              <a:rPr lang="ja-JP" altLang="ja-JP" sz="2000" dirty="0"/>
              <a:t>　</a:t>
            </a:r>
            <a:r>
              <a:rPr lang="ja-JP" altLang="en-US" sz="2000" dirty="0" smtClean="0"/>
              <a:t>　</a:t>
            </a:r>
            <a:r>
              <a:rPr lang="en-US" altLang="ja-JP" sz="2000" dirty="0" smtClean="0"/>
              <a:t>https</a:t>
            </a:r>
            <a:r>
              <a:rPr lang="en-US" altLang="ja-JP" sz="2000" dirty="0"/>
              <a:t>://</a:t>
            </a:r>
            <a:r>
              <a:rPr lang="en-US" altLang="ja-JP" sz="2000" dirty="0" err="1"/>
              <a:t>www.npo-homepage.go.jp</a:t>
            </a:r>
            <a:endParaRPr lang="en-US" altLang="ja-JP" sz="2000" dirty="0" smtClean="0"/>
          </a:p>
          <a:p>
            <a:pPr marL="0" indent="0">
              <a:buNone/>
            </a:pPr>
            <a:r>
              <a:rPr kumimoji="1" lang="ja-JP" altLang="en-US" sz="2000" dirty="0" smtClean="0"/>
              <a:t>・</a:t>
            </a:r>
            <a:r>
              <a:rPr kumimoji="1" lang="en-US" altLang="ja-JP" sz="2000" dirty="0" smtClean="0"/>
              <a:t>TFA, TFJ,</a:t>
            </a:r>
            <a:r>
              <a:rPr lang="ja-JP" altLang="en-US" sz="2000" dirty="0" smtClean="0"/>
              <a:t>カタリバ</a:t>
            </a:r>
            <a:r>
              <a:rPr kumimoji="1" lang="ja-JP" altLang="en-US" sz="2000" dirty="0" smtClean="0"/>
              <a:t>公式ホームページ</a:t>
            </a:r>
            <a:r>
              <a:rPr kumimoji="1" lang="en-US" altLang="ja-JP" sz="2000" dirty="0" smtClean="0"/>
              <a:t>,</a:t>
            </a:r>
            <a:r>
              <a:rPr kumimoji="1" lang="ja-JP" altLang="en-US" sz="2000" dirty="0" smtClean="0"/>
              <a:t>代表インタビュー記事</a:t>
            </a:r>
            <a:endParaRPr kumimoji="1" lang="en-US" altLang="ja-JP" sz="2000" dirty="0" smtClean="0"/>
          </a:p>
          <a:p>
            <a:pPr marL="0" indent="0">
              <a:buNone/>
            </a:pPr>
            <a:r>
              <a:rPr lang="ja-JP" altLang="ja-JP" sz="2000" dirty="0"/>
              <a:t>　</a:t>
            </a:r>
            <a:r>
              <a:rPr lang="ja-JP" altLang="en-US" sz="2000" dirty="0" smtClean="0"/>
              <a:t>　</a:t>
            </a:r>
            <a:r>
              <a:rPr lang="en-US" altLang="ja-JP" sz="2000" dirty="0">
                <a:hlinkClick r:id="rId2"/>
              </a:rPr>
              <a:t>http://</a:t>
            </a:r>
            <a:r>
              <a:rPr lang="en-US" altLang="ja-JP" sz="2000" dirty="0" smtClean="0">
                <a:hlinkClick r:id="rId2"/>
              </a:rPr>
              <a:t>www.teachforamerica.org</a:t>
            </a:r>
            <a:r>
              <a:rPr lang="en-US" altLang="ja-JP" sz="2000" dirty="0" smtClean="0"/>
              <a:t> </a:t>
            </a:r>
          </a:p>
          <a:p>
            <a:pPr marL="0" indent="0">
              <a:buNone/>
            </a:pPr>
            <a:r>
              <a:rPr kumimoji="1" lang="en-US" altLang="ja-JP" sz="2000" dirty="0"/>
              <a:t> </a:t>
            </a:r>
            <a:r>
              <a:rPr lang="en-US" altLang="ja-JP" sz="2000" dirty="0"/>
              <a:t>    </a:t>
            </a:r>
            <a:r>
              <a:rPr lang="en-US" altLang="ja-JP" sz="2000" dirty="0">
                <a:hlinkClick r:id="rId3"/>
              </a:rPr>
              <a:t>http://</a:t>
            </a:r>
            <a:r>
              <a:rPr lang="en-US" altLang="ja-JP" sz="2000" dirty="0" smtClean="0">
                <a:hlinkClick r:id="rId3"/>
              </a:rPr>
              <a:t>teachforjapan.org</a:t>
            </a:r>
            <a:endParaRPr lang="en-US" altLang="ja-JP" sz="2000" dirty="0" smtClean="0"/>
          </a:p>
          <a:p>
            <a:pPr marL="0" indent="0">
              <a:buNone/>
            </a:pPr>
            <a:r>
              <a:rPr kumimoji="1" lang="ja-JP" altLang="ja-JP" sz="2000" dirty="0"/>
              <a:t>　</a:t>
            </a:r>
            <a:r>
              <a:rPr kumimoji="1" lang="ja-JP" altLang="en-US" sz="2000" dirty="0" smtClean="0"/>
              <a:t>　</a:t>
            </a:r>
            <a:r>
              <a:rPr lang="en-US" altLang="ja-JP" sz="2000" dirty="0"/>
              <a:t>http://</a:t>
            </a:r>
            <a:r>
              <a:rPr lang="en-US" altLang="ja-JP" sz="2000" dirty="0" err="1"/>
              <a:t>monju.in</a:t>
            </a:r>
            <a:r>
              <a:rPr lang="en-US" altLang="ja-JP" sz="2000" dirty="0"/>
              <a:t>/special/09/</a:t>
            </a:r>
            <a:endParaRPr kumimoji="1" lang="en-US" altLang="ja-JP" sz="2000" dirty="0" smtClean="0"/>
          </a:p>
          <a:p>
            <a:pPr marL="0" indent="0">
              <a:buNone/>
            </a:pPr>
            <a:r>
              <a:rPr lang="ja-JP" altLang="ja-JP" sz="2000" dirty="0"/>
              <a:t>　</a:t>
            </a:r>
            <a:r>
              <a:rPr lang="ja-JP" altLang="en-US" sz="2000" dirty="0" smtClean="0"/>
              <a:t>　</a:t>
            </a:r>
            <a:r>
              <a:rPr lang="en-US" altLang="ja-JP" sz="2000" dirty="0"/>
              <a:t>http://</a:t>
            </a:r>
            <a:r>
              <a:rPr lang="en-US" altLang="ja-JP" sz="2000" dirty="0" err="1" smtClean="0"/>
              <a:t>www.katariba.net</a:t>
            </a:r>
            <a:endParaRPr lang="en-US" altLang="ja-JP" sz="2000" dirty="0" smtClean="0"/>
          </a:p>
          <a:p>
            <a:pPr marL="0" indent="0">
              <a:buNone/>
            </a:pPr>
            <a:endParaRPr kumimoji="1" lang="en-US" altLang="ja-JP" dirty="0"/>
          </a:p>
        </p:txBody>
      </p:sp>
    </p:spTree>
    <p:extLst>
      <p:ext uri="{BB962C8B-B14F-4D97-AF65-F5344CB8AC3E}">
        <p14:creationId xmlns:p14="http://schemas.microsoft.com/office/powerpoint/2010/main" xmlns="" val="347808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800" b="1" dirty="0" smtClean="0"/>
              <a:t>AGENDA</a:t>
            </a:r>
            <a:endParaRPr kumimoji="1" lang="ja-JP" altLang="en-US" sz="4800" b="1" dirty="0"/>
          </a:p>
        </p:txBody>
      </p:sp>
      <p:sp>
        <p:nvSpPr>
          <p:cNvPr id="3" name="コンテンツ プレースホルダ 2"/>
          <p:cNvSpPr>
            <a:spLocks noGrp="1"/>
          </p:cNvSpPr>
          <p:nvPr>
            <p:ph sz="quarter" idx="1"/>
          </p:nvPr>
        </p:nvSpPr>
        <p:spPr/>
        <p:txBody>
          <a:bodyPr>
            <a:normAutofit lnSpcReduction="10000"/>
          </a:bodyPr>
          <a:lstStyle/>
          <a:p>
            <a:pPr>
              <a:buNone/>
            </a:pPr>
            <a:r>
              <a:rPr kumimoji="1" lang="ja-JP" altLang="en-US" sz="3200" dirty="0" smtClean="0"/>
              <a:t>□</a:t>
            </a:r>
            <a:r>
              <a:rPr kumimoji="1" lang="en-US" altLang="ja-JP" sz="3200" dirty="0" smtClean="0"/>
              <a:t>NPO</a:t>
            </a:r>
            <a:r>
              <a:rPr kumimoji="1" lang="ja-JP" altLang="en-US" sz="3200" dirty="0" smtClean="0"/>
              <a:t>とは</a:t>
            </a:r>
            <a:endParaRPr kumimoji="1" lang="en-US" altLang="ja-JP" sz="3200" dirty="0" smtClean="0"/>
          </a:p>
          <a:p>
            <a:pPr>
              <a:buNone/>
            </a:pPr>
            <a:endParaRPr kumimoji="1" lang="en-US" altLang="ja-JP" sz="3200" dirty="0" smtClean="0"/>
          </a:p>
          <a:p>
            <a:pPr>
              <a:buNone/>
            </a:pPr>
            <a:r>
              <a:rPr kumimoji="1" lang="ja-JP" altLang="en-US" sz="3200" dirty="0" smtClean="0"/>
              <a:t>□</a:t>
            </a:r>
            <a:r>
              <a:rPr kumimoji="1" lang="en-US" altLang="ja-JP" sz="3200" dirty="0" smtClean="0"/>
              <a:t>NPO</a:t>
            </a:r>
            <a:r>
              <a:rPr kumimoji="1" lang="ja-JP" altLang="en-US" sz="3200" dirty="0" smtClean="0"/>
              <a:t>法可決からの</a:t>
            </a:r>
            <a:r>
              <a:rPr kumimoji="1" lang="en-US" altLang="ja-JP" sz="3200" dirty="0" smtClean="0"/>
              <a:t>10</a:t>
            </a:r>
            <a:r>
              <a:rPr kumimoji="1" lang="ja-JP" altLang="en-US" sz="3200" dirty="0" smtClean="0"/>
              <a:t>年</a:t>
            </a:r>
            <a:endParaRPr kumimoji="1" lang="en-US" altLang="ja-JP" sz="3200" dirty="0" smtClean="0"/>
          </a:p>
          <a:p>
            <a:pPr>
              <a:buNone/>
            </a:pPr>
            <a:endParaRPr kumimoji="1" lang="en-US" altLang="ja-JP" sz="3200" dirty="0" smtClean="0"/>
          </a:p>
          <a:p>
            <a:pPr>
              <a:buNone/>
            </a:pPr>
            <a:r>
              <a:rPr kumimoji="1" lang="ja-JP" altLang="en-US" sz="3200" dirty="0" smtClean="0"/>
              <a:t>□教育</a:t>
            </a:r>
            <a:r>
              <a:rPr kumimoji="1" lang="en-US" altLang="ja-JP" sz="3200" dirty="0" smtClean="0"/>
              <a:t>NPO</a:t>
            </a:r>
            <a:r>
              <a:rPr kumimoji="1" lang="ja-JP" altLang="en-US" sz="3200" dirty="0" smtClean="0"/>
              <a:t>の実態</a:t>
            </a:r>
            <a:endParaRPr kumimoji="1" lang="en-US" altLang="ja-JP" sz="3200" dirty="0" smtClean="0"/>
          </a:p>
          <a:p>
            <a:pPr>
              <a:buNone/>
            </a:pPr>
            <a:endParaRPr kumimoji="1" lang="en-US" altLang="ja-JP" sz="3200" dirty="0" smtClean="0"/>
          </a:p>
          <a:p>
            <a:pPr>
              <a:buNone/>
            </a:pPr>
            <a:r>
              <a:rPr lang="ja-JP" altLang="en-US" sz="3200" dirty="0" smtClean="0"/>
              <a:t>□海外・国内の実例</a:t>
            </a:r>
            <a:endParaRPr lang="en-US" altLang="ja-JP" sz="3200" dirty="0" smtClean="0"/>
          </a:p>
          <a:p>
            <a:pPr>
              <a:buNone/>
            </a:pPr>
            <a:endParaRPr kumimoji="1" lang="en-US" altLang="ja-JP" sz="3200" dirty="0" smtClean="0"/>
          </a:p>
          <a:p>
            <a:pPr>
              <a:buNone/>
            </a:pPr>
            <a:r>
              <a:rPr lang="ja-JP" altLang="en-US" sz="3200" dirty="0" smtClean="0"/>
              <a:t>□まとめと論点</a:t>
            </a:r>
            <a:endParaRPr kumimoji="1" lang="ja-JP"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400" b="1" u="sng" dirty="0" smtClean="0"/>
              <a:t>NPO</a:t>
            </a:r>
            <a:r>
              <a:rPr kumimoji="1" lang="ja-JP" altLang="en-US" sz="4400" b="1" u="sng" dirty="0" smtClean="0"/>
              <a:t>とは</a:t>
            </a:r>
            <a:endParaRPr kumimoji="1" lang="ja-JP" altLang="en-US" sz="4400" b="1" u="sng" dirty="0"/>
          </a:p>
        </p:txBody>
      </p:sp>
      <p:sp>
        <p:nvSpPr>
          <p:cNvPr id="3" name="コンテンツ プレースホルダ 2"/>
          <p:cNvSpPr>
            <a:spLocks noGrp="1"/>
          </p:cNvSpPr>
          <p:nvPr>
            <p:ph sz="quarter" idx="1"/>
          </p:nvPr>
        </p:nvSpPr>
        <p:spPr>
          <a:xfrm>
            <a:off x="467544" y="1700808"/>
            <a:ext cx="7992888" cy="4824536"/>
          </a:xfrm>
        </p:spPr>
        <p:style>
          <a:lnRef idx="1">
            <a:schemeClr val="accent6"/>
          </a:lnRef>
          <a:fillRef idx="2">
            <a:schemeClr val="accent6"/>
          </a:fillRef>
          <a:effectRef idx="1">
            <a:schemeClr val="accent6"/>
          </a:effectRef>
          <a:fontRef idx="minor">
            <a:schemeClr val="dk1"/>
          </a:fontRef>
        </p:style>
        <p:txBody>
          <a:bodyPr>
            <a:normAutofit/>
          </a:bodyPr>
          <a:lstStyle/>
          <a:p>
            <a:pPr>
              <a:buNone/>
            </a:pP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r>
              <a:rPr lang="ja-JP" altLang="en-US" dirty="0" smtClean="0"/>
              <a:t>「特定非営利活動法人」（</a:t>
            </a:r>
            <a:r>
              <a:rPr lang="en-US" altLang="ja-JP" dirty="0" smtClean="0"/>
              <a:t>NPO</a:t>
            </a:r>
            <a:r>
              <a:rPr lang="ja-JP" altLang="en-US" dirty="0" smtClean="0"/>
              <a:t>法）</a:t>
            </a:r>
            <a:endParaRPr lang="en-US" altLang="ja-JP" dirty="0" smtClean="0"/>
          </a:p>
          <a:p>
            <a:pPr>
              <a:buNone/>
            </a:pPr>
            <a:r>
              <a:rPr lang="ja-JP" altLang="en-US" dirty="0" smtClean="0"/>
              <a:t>　　　          </a:t>
            </a:r>
            <a:r>
              <a:rPr lang="en-US" altLang="ja-JP" dirty="0" smtClean="0"/>
              <a:t>=NPO</a:t>
            </a:r>
            <a:r>
              <a:rPr lang="ja-JP" altLang="en-US" dirty="0" smtClean="0"/>
              <a:t>法に基づき法人格を取得した法人</a:t>
            </a:r>
            <a:endParaRPr lang="en-US" altLang="ja-JP" dirty="0" smtClean="0"/>
          </a:p>
          <a:p>
            <a:pPr>
              <a:buNone/>
            </a:pPr>
            <a:endParaRPr lang="en-US" altLang="ja-JP" dirty="0" smtClean="0"/>
          </a:p>
          <a:p>
            <a:pPr>
              <a:buNone/>
            </a:pPr>
            <a:r>
              <a:rPr lang="ja-JP" altLang="en-US" dirty="0" smtClean="0"/>
              <a:t>法人格の有無を問わず、様々な分野（福祉、教育・文化、まちづくり、環境、国際協力など）で、社会の多様化したニーズにこたえる重要な役割を果たすことが期待される。</a:t>
            </a:r>
            <a:endParaRPr lang="en-US" altLang="ja-JP" dirty="0" smtClean="0"/>
          </a:p>
          <a:p>
            <a:pPr>
              <a:buNone/>
            </a:pPr>
            <a:endParaRPr kumimoji="1" lang="en-US" altLang="ja-JP" dirty="0" smtClean="0"/>
          </a:p>
          <a:p>
            <a:pPr>
              <a:buNone/>
            </a:pPr>
            <a:endParaRPr kumimoji="1" lang="ja-JP" altLang="en-US" dirty="0"/>
          </a:p>
        </p:txBody>
      </p:sp>
      <p:sp>
        <p:nvSpPr>
          <p:cNvPr id="4" name="角丸四角形 3"/>
          <p:cNvSpPr/>
          <p:nvPr/>
        </p:nvSpPr>
        <p:spPr>
          <a:xfrm>
            <a:off x="395536" y="1412776"/>
            <a:ext cx="8280920" cy="194421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539552" y="1700808"/>
            <a:ext cx="7848872" cy="1261884"/>
          </a:xfrm>
          <a:prstGeom prst="rect">
            <a:avLst/>
          </a:prstGeom>
          <a:noFill/>
        </p:spPr>
        <p:txBody>
          <a:bodyPr wrap="square" rtlCol="0">
            <a:spAutoFit/>
          </a:bodyPr>
          <a:lstStyle/>
          <a:p>
            <a:pPr>
              <a:buNone/>
            </a:pPr>
            <a:r>
              <a:rPr lang="en-US" altLang="ja-JP" sz="2800" b="1" dirty="0" smtClean="0"/>
              <a:t>NPO</a:t>
            </a:r>
            <a:r>
              <a:rPr lang="ja-JP" altLang="en-US" sz="2800" b="1" dirty="0" smtClean="0"/>
              <a:t>（</a:t>
            </a:r>
            <a:r>
              <a:rPr lang="en-US" altLang="ja-JP" sz="2800" dirty="0" smtClean="0"/>
              <a:t>Non-Profit Organization)</a:t>
            </a:r>
            <a:r>
              <a:rPr lang="en-US" altLang="ja-JP" sz="2800" b="1" dirty="0" smtClean="0"/>
              <a:t>=</a:t>
            </a:r>
            <a:r>
              <a:rPr lang="ja-JP" altLang="en-US" sz="2800" b="1" dirty="0" smtClean="0"/>
              <a:t>民間非営利組織</a:t>
            </a:r>
            <a:endParaRPr lang="en-US" altLang="ja-JP" sz="2800" dirty="0" smtClean="0"/>
          </a:p>
          <a:p>
            <a:pPr>
              <a:buNone/>
            </a:pPr>
            <a:r>
              <a:rPr lang="ja-JP" altLang="en-US" dirty="0" smtClean="0"/>
              <a:t>　</a:t>
            </a:r>
            <a:r>
              <a:rPr lang="ja-JP" altLang="en-US" sz="2400" dirty="0" smtClean="0"/>
              <a:t>様々な社会貢献活動を行い、団体の構成員に対し収益を分配することを目的としない団体の総称。</a:t>
            </a:r>
            <a:endParaRPr lang="en-US" altLang="ja-JP"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43408"/>
            <a:ext cx="6336704" cy="1008112"/>
          </a:xfrm>
        </p:spPr>
        <p:txBody>
          <a:bodyPr/>
          <a:lstStyle/>
          <a:p>
            <a:r>
              <a:rPr kumimoji="1" lang="en-US" altLang="ja-JP" b="1" u="sng" dirty="0" smtClean="0"/>
              <a:t>NPO</a:t>
            </a:r>
            <a:r>
              <a:rPr kumimoji="1" lang="ja-JP" altLang="en-US" b="1" u="sng" dirty="0" smtClean="0"/>
              <a:t>の５つの機能</a:t>
            </a:r>
            <a:endParaRPr kumimoji="1" lang="ja-JP" altLang="en-US" b="1" u="sng" dirty="0"/>
          </a:p>
        </p:txBody>
      </p:sp>
      <p:sp>
        <p:nvSpPr>
          <p:cNvPr id="3" name="コンテンツ プレースホルダ 2"/>
          <p:cNvSpPr>
            <a:spLocks noGrp="1"/>
          </p:cNvSpPr>
          <p:nvPr>
            <p:ph sz="quarter" idx="1"/>
          </p:nvPr>
        </p:nvSpPr>
        <p:spPr>
          <a:xfrm>
            <a:off x="251520" y="1412776"/>
            <a:ext cx="8208912" cy="5256584"/>
          </a:xfrm>
        </p:spPr>
        <p:txBody>
          <a:bodyPr>
            <a:normAutofit/>
          </a:bodyPr>
          <a:lstStyle/>
          <a:p>
            <a:pPr>
              <a:buNone/>
            </a:pPr>
            <a:endParaRPr kumimoji="1" lang="en-US" altLang="ja-JP" dirty="0" smtClean="0"/>
          </a:p>
          <a:p>
            <a:pPr>
              <a:buNone/>
            </a:pPr>
            <a:endParaRPr kumimoji="1" lang="en-US" altLang="ja-JP" dirty="0" smtClean="0"/>
          </a:p>
        </p:txBody>
      </p:sp>
      <p:graphicFrame>
        <p:nvGraphicFramePr>
          <p:cNvPr id="4" name="図表 3"/>
          <p:cNvGraphicFramePr/>
          <p:nvPr/>
        </p:nvGraphicFramePr>
        <p:xfrm>
          <a:off x="179512" y="908720"/>
          <a:ext cx="8783960"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0"/>
            <a:ext cx="7529264" cy="796950"/>
          </a:xfrm>
        </p:spPr>
        <p:txBody>
          <a:bodyPr/>
          <a:lstStyle/>
          <a:p>
            <a:r>
              <a:rPr kumimoji="1" lang="en-US" altLang="ja-JP" b="1" u="sng" dirty="0" smtClean="0"/>
              <a:t>NPO</a:t>
            </a:r>
            <a:r>
              <a:rPr kumimoji="1" lang="ja-JP" altLang="en-US" b="1" u="sng" dirty="0" smtClean="0"/>
              <a:t>の５つの欠点</a:t>
            </a:r>
            <a:endParaRPr kumimoji="1" lang="ja-JP" altLang="en-US" b="1" u="sng" dirty="0"/>
          </a:p>
        </p:txBody>
      </p:sp>
      <p:sp>
        <p:nvSpPr>
          <p:cNvPr id="3" name="コンテンツ プレースホルダ 2"/>
          <p:cNvSpPr>
            <a:spLocks noGrp="1"/>
          </p:cNvSpPr>
          <p:nvPr>
            <p:ph sz="quarter" idx="1"/>
          </p:nvPr>
        </p:nvSpPr>
        <p:spPr/>
        <p:txBody>
          <a:bodyPr/>
          <a:lstStyle/>
          <a:p>
            <a:pPr>
              <a:buNone/>
            </a:pPr>
            <a:endParaRPr kumimoji="1" lang="ja-JP" altLang="en-US" dirty="0"/>
          </a:p>
        </p:txBody>
      </p:sp>
      <p:graphicFrame>
        <p:nvGraphicFramePr>
          <p:cNvPr id="6" name="図表 5"/>
          <p:cNvGraphicFramePr/>
          <p:nvPr>
            <p:extLst>
              <p:ext uri="{D42A27DB-BD31-4B8C-83A1-F6EECF244321}">
                <p14:modId xmlns:p14="http://schemas.microsoft.com/office/powerpoint/2010/main" xmlns="" val="1257768482"/>
              </p:ext>
            </p:extLst>
          </p:nvPr>
        </p:nvGraphicFramePr>
        <p:xfrm>
          <a:off x="179512" y="908720"/>
          <a:ext cx="8496944"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71400"/>
            <a:ext cx="7467600" cy="1143000"/>
          </a:xfrm>
        </p:spPr>
        <p:txBody>
          <a:bodyPr>
            <a:normAutofit/>
          </a:bodyPr>
          <a:lstStyle/>
          <a:p>
            <a:r>
              <a:rPr kumimoji="1" lang="en-US" altLang="ja-JP" sz="3600" b="1" u="sng" dirty="0" smtClean="0"/>
              <a:t>NPO</a:t>
            </a:r>
            <a:r>
              <a:rPr kumimoji="1" lang="ja-JP" altLang="en-US" sz="3600" b="1" u="sng" dirty="0" smtClean="0"/>
              <a:t>法可決からの</a:t>
            </a:r>
            <a:r>
              <a:rPr kumimoji="1" lang="en-US" altLang="ja-JP" sz="3600" b="1" u="sng" dirty="0" smtClean="0"/>
              <a:t>10</a:t>
            </a:r>
            <a:r>
              <a:rPr kumimoji="1" lang="ja-JP" altLang="en-US" sz="3600" b="1" u="sng" dirty="0" smtClean="0"/>
              <a:t>年</a:t>
            </a:r>
            <a:endParaRPr kumimoji="1" lang="ja-JP" altLang="en-US" sz="3600" b="1" u="sng" dirty="0"/>
          </a:p>
        </p:txBody>
      </p:sp>
      <p:graphicFrame>
        <p:nvGraphicFramePr>
          <p:cNvPr id="7" name="図表 6"/>
          <p:cNvGraphicFramePr/>
          <p:nvPr/>
        </p:nvGraphicFramePr>
        <p:xfrm>
          <a:off x="179512" y="1196752"/>
          <a:ext cx="8568952"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コンテンツ プレースホルダ 7"/>
          <p:cNvSpPr>
            <a:spLocks noGrp="1"/>
          </p:cNvSpPr>
          <p:nvPr>
            <p:ph sz="quarter" idx="1"/>
          </p:nvPr>
        </p:nvSpPr>
        <p:spPr/>
        <p:txBody>
          <a:bodyPr/>
          <a:lstStyle/>
          <a:p>
            <a:pPr>
              <a:buNone/>
            </a:pPr>
            <a:r>
              <a:rPr kumimoji="1" lang="ja-JP" altLang="en-US" dirty="0" smtClean="0"/>
              <a:t>　</a:t>
            </a:r>
            <a:endParaRPr kumimoji="1" lang="en-US" altLang="ja-JP" dirty="0" smtClean="0"/>
          </a:p>
          <a:p>
            <a:pPr>
              <a:buNone/>
            </a:pP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7467600" cy="1143000"/>
          </a:xfrm>
        </p:spPr>
        <p:txBody>
          <a:bodyPr/>
          <a:lstStyle/>
          <a:p>
            <a:r>
              <a:rPr kumimoji="1" lang="ja-JP" altLang="en-US" b="1" u="sng" dirty="0" smtClean="0"/>
              <a:t>認証された</a:t>
            </a:r>
            <a:r>
              <a:rPr kumimoji="1" lang="en-US" altLang="ja-JP" b="1" u="sng" dirty="0" smtClean="0"/>
              <a:t>NPO</a:t>
            </a:r>
            <a:r>
              <a:rPr kumimoji="1" lang="ja-JP" altLang="en-US" b="1" u="sng" dirty="0" smtClean="0"/>
              <a:t>の数は緩やかに増加</a:t>
            </a:r>
            <a:endParaRPr kumimoji="1" lang="ja-JP" altLang="en-US" b="1" u="sng" dirty="0"/>
          </a:p>
        </p:txBody>
      </p:sp>
      <p:graphicFrame>
        <p:nvGraphicFramePr>
          <p:cNvPr id="8" name="コンテンツ プレースホルダー 7"/>
          <p:cNvGraphicFramePr>
            <a:graphicFrameLocks noGrp="1"/>
          </p:cNvGraphicFramePr>
          <p:nvPr>
            <p:ph sz="quarter" idx="1"/>
            <p:extLst>
              <p:ext uri="{D42A27DB-BD31-4B8C-83A1-F6EECF244321}">
                <p14:modId xmlns:p14="http://schemas.microsoft.com/office/powerpoint/2010/main" xmlns="" val="2725305945"/>
              </p:ext>
            </p:extLst>
          </p:nvPr>
        </p:nvGraphicFramePr>
        <p:xfrm>
          <a:off x="755576" y="1484784"/>
          <a:ext cx="7427168" cy="46290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68596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60648"/>
            <a:ext cx="7992888" cy="1224136"/>
          </a:xfrm>
        </p:spPr>
        <p:txBody>
          <a:bodyPr>
            <a:normAutofit/>
          </a:bodyPr>
          <a:lstStyle/>
          <a:p>
            <a:r>
              <a:rPr lang="ja-JP" altLang="en-US" b="1" u="sng" dirty="0" smtClean="0"/>
              <a:t>日本の自由主義改革</a:t>
            </a:r>
            <a:r>
              <a:rPr lang="ja-JP" altLang="en-US" sz="2000" b="1" u="sng" dirty="0" smtClean="0"/>
              <a:t>～「官から民へ」「国から地方へ」～</a:t>
            </a:r>
            <a:r>
              <a:rPr lang="en-US" altLang="ja-JP" sz="2000" b="1" u="sng" dirty="0" smtClean="0"/>
              <a:t/>
            </a:r>
            <a:br>
              <a:rPr lang="en-US" altLang="ja-JP" sz="2000" b="1" u="sng" dirty="0" smtClean="0"/>
            </a:br>
            <a:r>
              <a:rPr lang="ja-JP" altLang="en-US" sz="2000" dirty="0" smtClean="0"/>
              <a:t>　　　　　　　　　　　　　　　　　　　　　　　　　　　　　　　</a:t>
            </a:r>
            <a:r>
              <a:rPr lang="en-US" altLang="ja-JP" sz="2000" dirty="0" smtClean="0"/>
              <a:t>【1996</a:t>
            </a:r>
            <a:r>
              <a:rPr lang="ja-JP" altLang="en-US" sz="2000" dirty="0" smtClean="0"/>
              <a:t>年～</a:t>
            </a:r>
            <a:r>
              <a:rPr lang="en-US" altLang="ja-JP" sz="2000" dirty="0" smtClean="0"/>
              <a:t>2006</a:t>
            </a:r>
            <a:r>
              <a:rPr lang="ja-JP" altLang="en-US" sz="2000" dirty="0" smtClean="0"/>
              <a:t>年</a:t>
            </a:r>
            <a:r>
              <a:rPr lang="en-US" altLang="ja-JP" sz="2000" dirty="0" smtClean="0"/>
              <a:t>】</a:t>
            </a:r>
            <a:endParaRPr kumimoji="1" lang="ja-JP" altLang="en-US" sz="2000" b="1" u="sng" dirty="0"/>
          </a:p>
        </p:txBody>
      </p:sp>
      <p:sp>
        <p:nvSpPr>
          <p:cNvPr id="3" name="コンテンツ プレースホルダ 2"/>
          <p:cNvSpPr>
            <a:spLocks noGrp="1"/>
          </p:cNvSpPr>
          <p:nvPr>
            <p:ph sz="quarter" idx="1"/>
          </p:nvPr>
        </p:nvSpPr>
        <p:spPr>
          <a:xfrm>
            <a:off x="467544" y="4725144"/>
            <a:ext cx="7852792" cy="1604792"/>
          </a:xfrm>
        </p:spPr>
        <p:txBody>
          <a:bodyPr/>
          <a:lstStyle/>
          <a:p>
            <a:pPr>
              <a:buNone/>
            </a:pPr>
            <a:r>
              <a:rPr lang="ja-JP" altLang="en-US" dirty="0" smtClean="0"/>
              <a:t>　　　　　　　⇒公共サービス改革と</a:t>
            </a:r>
            <a:r>
              <a:rPr lang="en-US" altLang="ja-JP" dirty="0" smtClean="0"/>
              <a:t>NPO</a:t>
            </a:r>
            <a:r>
              <a:rPr lang="ja-JP" altLang="en-US" dirty="0" smtClean="0"/>
              <a:t>の啓蒙期がほぼ同じ</a:t>
            </a:r>
            <a:endParaRPr kumimoji="1" lang="en-US" altLang="ja-JP" dirty="0" smtClean="0"/>
          </a:p>
        </p:txBody>
      </p:sp>
      <p:graphicFrame>
        <p:nvGraphicFramePr>
          <p:cNvPr id="4" name="図表 3"/>
          <p:cNvGraphicFramePr/>
          <p:nvPr/>
        </p:nvGraphicFramePr>
        <p:xfrm>
          <a:off x="323528" y="1700808"/>
          <a:ext cx="7920880" cy="2736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0"/>
            <a:ext cx="7467600" cy="1143000"/>
          </a:xfrm>
        </p:spPr>
        <p:txBody>
          <a:bodyPr>
            <a:normAutofit/>
          </a:bodyPr>
          <a:lstStyle/>
          <a:p>
            <a:r>
              <a:rPr kumimoji="1" lang="ja-JP" altLang="en-US" b="1" u="sng" dirty="0" smtClean="0"/>
              <a:t>日本の公立小中学校</a:t>
            </a:r>
            <a:r>
              <a:rPr kumimoji="1" lang="en-US" altLang="ja-JP" dirty="0" smtClean="0"/>
              <a:t/>
            </a:r>
            <a:br>
              <a:rPr kumimoji="1" lang="en-US" altLang="ja-JP" dirty="0" smtClean="0"/>
            </a:br>
            <a:endParaRPr kumimoji="1" lang="ja-JP" altLang="en-US" dirty="0"/>
          </a:p>
        </p:txBody>
      </p:sp>
      <p:sp>
        <p:nvSpPr>
          <p:cNvPr id="3" name="コンテンツ プレースホルダ 2"/>
          <p:cNvSpPr>
            <a:spLocks noGrp="1"/>
          </p:cNvSpPr>
          <p:nvPr>
            <p:ph sz="quarter" idx="1"/>
          </p:nvPr>
        </p:nvSpPr>
        <p:spPr>
          <a:xfrm>
            <a:off x="251520" y="692696"/>
            <a:ext cx="7920880" cy="5976664"/>
          </a:xfrm>
        </p:spPr>
        <p:txBody>
          <a:bodyPr>
            <a:normAutofit/>
          </a:bodyPr>
          <a:lstStyle/>
          <a:p>
            <a:pPr>
              <a:buNone/>
            </a:pPr>
            <a:r>
              <a:rPr lang="ja-JP" altLang="en-US" dirty="0" smtClean="0"/>
              <a:t>従来：義務教育は市町村教育委員会の責任</a:t>
            </a:r>
            <a:endParaRPr lang="en-US" altLang="ja-JP" dirty="0" smtClean="0"/>
          </a:p>
          <a:p>
            <a:pPr>
              <a:buNone/>
            </a:pPr>
            <a:r>
              <a:rPr lang="ja-JP" altLang="en-US" dirty="0" smtClean="0"/>
              <a:t>　　　　住所によって学校が指定される⇒選択権なし</a:t>
            </a:r>
            <a:endParaRPr lang="en-US" altLang="ja-JP" dirty="0" smtClean="0"/>
          </a:p>
          <a:p>
            <a:pPr>
              <a:buNone/>
            </a:pPr>
            <a:endParaRPr lang="en-US" altLang="ja-JP" dirty="0" smtClean="0"/>
          </a:p>
          <a:p>
            <a:pPr>
              <a:buNone/>
            </a:pPr>
            <a:r>
              <a:rPr lang="en-US" altLang="ja-JP" dirty="0" smtClean="0"/>
              <a:t>1995</a:t>
            </a:r>
            <a:r>
              <a:rPr lang="ja-JP" altLang="en-US" dirty="0" smtClean="0"/>
              <a:t>年　東京都足立区が初めて学校選択制を導入</a:t>
            </a:r>
            <a:endParaRPr lang="en-US" altLang="ja-JP" dirty="0" smtClean="0"/>
          </a:p>
          <a:p>
            <a:pPr>
              <a:buNone/>
            </a:pPr>
            <a:r>
              <a:rPr lang="en-US" altLang="ja-JP" dirty="0" smtClean="0"/>
              <a:t>2004</a:t>
            </a:r>
            <a:r>
              <a:rPr lang="ja-JP" altLang="en-US" dirty="0" smtClean="0"/>
              <a:t>年　地方教育行政法の改正</a:t>
            </a:r>
            <a:endParaRPr lang="en-US" altLang="ja-JP" dirty="0" smtClean="0"/>
          </a:p>
          <a:p>
            <a:pPr>
              <a:buNone/>
            </a:pPr>
            <a:r>
              <a:rPr kumimoji="1" lang="ja-JP" altLang="en-US" dirty="0" smtClean="0"/>
              <a:t>　　　　　→コミュニティスクールが可能に（</a:t>
            </a:r>
            <a:r>
              <a:rPr kumimoji="1" lang="en-US" altLang="ja-JP" dirty="0" smtClean="0"/>
              <a:t>2007</a:t>
            </a:r>
            <a:r>
              <a:rPr kumimoji="1" lang="ja-JP" altLang="en-US" dirty="0" smtClean="0"/>
              <a:t>年地点で</a:t>
            </a:r>
            <a:r>
              <a:rPr kumimoji="1" lang="en-US" altLang="ja-JP" dirty="0" smtClean="0"/>
              <a:t>319</a:t>
            </a:r>
            <a:r>
              <a:rPr kumimoji="1" lang="ja-JP" altLang="en-US" dirty="0" smtClean="0"/>
              <a:t>）</a:t>
            </a:r>
            <a:endParaRPr kumimoji="1" lang="en-US" altLang="ja-JP" dirty="0" smtClean="0"/>
          </a:p>
          <a:p>
            <a:pPr>
              <a:buNone/>
            </a:pPr>
            <a:r>
              <a:rPr lang="ja-JP" altLang="en-US" dirty="0" smtClean="0"/>
              <a:t>　</a:t>
            </a:r>
            <a:endParaRPr lang="en-US" altLang="ja-JP" dirty="0" smtClean="0"/>
          </a:p>
          <a:p>
            <a:pPr>
              <a:buNone/>
            </a:pPr>
            <a:r>
              <a:rPr kumimoji="1" lang="ja-JP" altLang="en-US" dirty="0" smtClean="0"/>
              <a:t>　⇒</a:t>
            </a:r>
            <a:r>
              <a:rPr kumimoji="1" lang="ja-JP" altLang="en-US" sz="2800" b="1" dirty="0" smtClean="0">
                <a:solidFill>
                  <a:srgbClr val="FF0000"/>
                </a:solidFill>
              </a:rPr>
              <a:t>利用者の学校選択が可能</a:t>
            </a:r>
            <a:endParaRPr lang="en-US" altLang="ja-JP" sz="2800" b="1" dirty="0" smtClean="0">
              <a:solidFill>
                <a:srgbClr val="FF0000"/>
              </a:solidFill>
            </a:endParaRPr>
          </a:p>
          <a:p>
            <a:pPr>
              <a:buNone/>
            </a:pPr>
            <a:r>
              <a:rPr kumimoji="1" lang="ja-JP" altLang="en-US" sz="2800" b="1" dirty="0" smtClean="0">
                <a:solidFill>
                  <a:srgbClr val="FF0000"/>
                </a:solidFill>
              </a:rPr>
              <a:t>　　学校の経営的裁量権の拡大</a:t>
            </a:r>
            <a:endParaRPr kumimoji="1" lang="en-US" altLang="ja-JP" sz="2800" b="1" dirty="0" smtClean="0">
              <a:solidFill>
                <a:srgbClr val="FF0000"/>
              </a:solidFill>
            </a:endParaRPr>
          </a:p>
          <a:p>
            <a:pPr>
              <a:buNone/>
            </a:pPr>
            <a:r>
              <a:rPr lang="ja-JP" altLang="en-US" sz="2800" b="1" dirty="0" smtClean="0">
                <a:solidFill>
                  <a:srgbClr val="FF0000"/>
                </a:solidFill>
              </a:rPr>
              <a:t>　　</a:t>
            </a:r>
            <a:endParaRPr lang="en-US" altLang="ja-JP" sz="2800" b="1" dirty="0" smtClean="0">
              <a:solidFill>
                <a:srgbClr val="FF0000"/>
              </a:solidFill>
            </a:endParaRPr>
          </a:p>
          <a:p>
            <a:pPr>
              <a:buNone/>
            </a:pPr>
            <a:r>
              <a:rPr kumimoji="1" lang="ja-JP" altLang="en-US" sz="3200" b="1" u="sng" dirty="0" smtClean="0"/>
              <a:t>日本の公立高等学校　</a:t>
            </a:r>
            <a:r>
              <a:rPr kumimoji="1" lang="ja-JP" altLang="en-US" sz="3200" dirty="0" smtClean="0"/>
              <a:t>　</a:t>
            </a:r>
            <a:r>
              <a:rPr kumimoji="1" lang="ja-JP" altLang="en-US" dirty="0" smtClean="0"/>
              <a:t>　　　　　　　　　　　　</a:t>
            </a:r>
            <a:endParaRPr lang="en-US" altLang="ja-JP" dirty="0" smtClean="0"/>
          </a:p>
          <a:p>
            <a:pPr>
              <a:buNone/>
            </a:pPr>
            <a:r>
              <a:rPr kumimoji="1" lang="ja-JP" altLang="en-US" dirty="0" smtClean="0"/>
              <a:t>　</a:t>
            </a:r>
            <a:r>
              <a:rPr kumimoji="1" lang="ja-JP" altLang="en-US" b="1" dirty="0" smtClean="0">
                <a:solidFill>
                  <a:srgbClr val="FF0000"/>
                </a:solidFill>
              </a:rPr>
              <a:t>元々学校選択が可能</a:t>
            </a:r>
            <a:r>
              <a:rPr kumimoji="1" lang="en-US" altLang="ja-JP" b="1" dirty="0" smtClean="0">
                <a:solidFill>
                  <a:srgbClr val="FF0000"/>
                </a:solidFill>
              </a:rPr>
              <a:t>+</a:t>
            </a:r>
            <a:r>
              <a:rPr kumimoji="1" lang="ja-JP" altLang="en-US" b="1" dirty="0" smtClean="0">
                <a:solidFill>
                  <a:srgbClr val="FF0000"/>
                </a:solidFill>
              </a:rPr>
              <a:t>学校の経営的裁量権大</a:t>
            </a:r>
            <a:endParaRPr kumimoji="1" lang="en-US" altLang="ja-JP" b="1" dirty="0" smtClean="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2809</TotalTime>
  <Words>1029</Words>
  <Application>Microsoft Office PowerPoint</Application>
  <PresentationFormat>画面に合わせる (4:3)</PresentationFormat>
  <Paragraphs>229</Paragraphs>
  <Slides>18</Slides>
  <Notes>4</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スパイス</vt:lpstr>
      <vt:lpstr>教育分野におけるNPOの可能性</vt:lpstr>
      <vt:lpstr>AGENDA</vt:lpstr>
      <vt:lpstr>NPOとは</vt:lpstr>
      <vt:lpstr>NPOの５つの機能</vt:lpstr>
      <vt:lpstr>NPOの５つの欠点</vt:lpstr>
      <vt:lpstr>NPO法可決からの10年</vt:lpstr>
      <vt:lpstr>認証されたNPOの数は緩やかに増加</vt:lpstr>
      <vt:lpstr>日本の自由主義改革～「官から民へ」「国から地方へ」～ 　　　　　　　　　　　　　　　　　　　　　　　　　　　　　　　【1996年～2006年】</vt:lpstr>
      <vt:lpstr>日本の公立小中学校 </vt:lpstr>
      <vt:lpstr>教育NPOの実態</vt:lpstr>
      <vt:lpstr>教育NPOの成果とその課題</vt:lpstr>
      <vt:lpstr>NPOと行政・企業との連動・協働</vt:lpstr>
      <vt:lpstr>Teach for America 　(1990年　WENDY KOPP） 　　　アメリカのNYに本部を置く教育NPOで、アメリカの一流大学生を2年間、国内の教育困難地域に常勤講師として送りこむプログラム。</vt:lpstr>
      <vt:lpstr>Teach for Japan　 　　　　　　　　　（2010年9月設立）</vt:lpstr>
      <vt:lpstr>カタリバ　（設立2001年） 　～公立学校の高校生に対するキャリア支援教育～</vt:lpstr>
      <vt:lpstr>理想の状態</vt:lpstr>
      <vt:lpstr>論点</vt:lpstr>
      <vt:lpstr>参考資料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Yuki Taisho</dc:creator>
  <cp:lastModifiedBy>Yuki Taisho</cp:lastModifiedBy>
  <cp:revision>75</cp:revision>
  <dcterms:created xsi:type="dcterms:W3CDTF">2012-11-02T14:52:00Z</dcterms:created>
  <dcterms:modified xsi:type="dcterms:W3CDTF">2012-11-05T05:57:41Z</dcterms:modified>
</cp:coreProperties>
</file>