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7" r:id="rId1"/>
  </p:sldMasterIdLst>
  <p:sldIdLst>
    <p:sldId id="256" r:id="rId2"/>
    <p:sldId id="260" r:id="rId3"/>
    <p:sldId id="257" r:id="rId4"/>
    <p:sldId id="259" r:id="rId5"/>
    <p:sldId id="262" r:id="rId6"/>
    <p:sldId id="261" r:id="rId7"/>
    <p:sldId id="265" r:id="rId8"/>
    <p:sldId id="258" r:id="rId9"/>
    <p:sldId id="263" r:id="rId10"/>
    <p:sldId id="266" r:id="rId11"/>
    <p:sldId id="268" r:id="rId12"/>
    <p:sldId id="267" r:id="rId13"/>
    <p:sldId id="269" r:id="rId14"/>
    <p:sldId id="270" r:id="rId15"/>
    <p:sldId id="271" r:id="rId16"/>
    <p:sldId id="272" r:id="rId17"/>
    <p:sldId id="273" r:id="rId18"/>
    <p:sldId id="275" r:id="rId19"/>
    <p:sldId id="274" r:id="rId20"/>
    <p:sldId id="264" r:id="rId21"/>
  </p:sldIdLst>
  <p:sldSz cx="9144000" cy="6858000" type="screen4x3"/>
  <p:notesSz cx="9926638" cy="1435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55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6F213B-1E63-45CF-9951-451E4B776625}" type="doc">
      <dgm:prSet loTypeId="urn:microsoft.com/office/officeart/2005/8/layout/arrow4" loCatId="relationship" qsTypeId="urn:microsoft.com/office/officeart/2005/8/quickstyle/simple1" qsCatId="simple" csTypeId="urn:microsoft.com/office/officeart/2005/8/colors/colorful5" csCatId="colorful" phldr="1"/>
      <dgm:spPr/>
      <dgm:t>
        <a:bodyPr/>
        <a:lstStyle/>
        <a:p>
          <a:endParaRPr kumimoji="1" lang="ja-JP" altLang="en-US"/>
        </a:p>
      </dgm:t>
    </dgm:pt>
    <dgm:pt modelId="{3C0DD486-FC47-4D0F-9130-BA2A0F7F5747}">
      <dgm:prSet phldrT="[テキスト]"/>
      <dgm:spPr/>
      <dgm:t>
        <a:bodyPr/>
        <a:lstStyle/>
        <a:p>
          <a:r>
            <a:rPr kumimoji="1" lang="ja-JP" altLang="en-US" dirty="0" smtClean="0"/>
            <a:t>・知事主導型の教育統治</a:t>
          </a:r>
          <a:endParaRPr kumimoji="1" lang="en-US" altLang="ja-JP" dirty="0" smtClean="0"/>
        </a:p>
        <a:p>
          <a:r>
            <a:rPr kumimoji="1" lang="ja-JP" altLang="en-US" dirty="0" smtClean="0"/>
            <a:t>・ＭＣＡＳテスト実施</a:t>
          </a:r>
          <a:endParaRPr kumimoji="1" lang="en-US" altLang="ja-JP" dirty="0" smtClean="0"/>
        </a:p>
        <a:p>
          <a:r>
            <a:rPr kumimoji="1" lang="ja-JP" altLang="en-US" dirty="0" smtClean="0"/>
            <a:t>（マサチューセッツ州）</a:t>
          </a:r>
          <a:endParaRPr kumimoji="1" lang="en-US" altLang="ja-JP" dirty="0" smtClean="0"/>
        </a:p>
      </dgm:t>
    </dgm:pt>
    <dgm:pt modelId="{5E12166F-0765-4C1F-AABA-DCD491BF3499}" type="parTrans" cxnId="{CC357755-6C94-4519-895E-2D0787B732A3}">
      <dgm:prSet/>
      <dgm:spPr/>
      <dgm:t>
        <a:bodyPr/>
        <a:lstStyle/>
        <a:p>
          <a:endParaRPr kumimoji="1" lang="ja-JP" altLang="en-US"/>
        </a:p>
      </dgm:t>
    </dgm:pt>
    <dgm:pt modelId="{87BFD654-2B16-4B68-B2F1-3696A13B9686}" type="sibTrans" cxnId="{CC357755-6C94-4519-895E-2D0787B732A3}">
      <dgm:prSet/>
      <dgm:spPr/>
      <dgm:t>
        <a:bodyPr/>
        <a:lstStyle/>
        <a:p>
          <a:endParaRPr kumimoji="1" lang="ja-JP" altLang="en-US"/>
        </a:p>
      </dgm:t>
    </dgm:pt>
    <dgm:pt modelId="{562189EE-471C-4FE6-A536-B6A521A019FB}">
      <dgm:prSet phldrT="[テキスト]"/>
      <dgm:spPr/>
      <dgm:t>
        <a:bodyPr/>
        <a:lstStyle/>
        <a:p>
          <a:r>
            <a:rPr kumimoji="1" lang="ja-JP" altLang="en-US" dirty="0" smtClean="0"/>
            <a:t>・価値の多様化</a:t>
          </a:r>
          <a:endParaRPr kumimoji="1" lang="en-US" altLang="ja-JP" dirty="0" smtClean="0"/>
        </a:p>
        <a:p>
          <a:r>
            <a:rPr kumimoji="1" lang="en-US" altLang="ja-JP" dirty="0" smtClean="0"/>
            <a:t>Ex.</a:t>
          </a:r>
          <a:r>
            <a:rPr kumimoji="1" lang="ja-JP" altLang="en-US" dirty="0" smtClean="0"/>
            <a:t>ビジネスマン、ボランティア、山中での暮らし</a:t>
          </a:r>
          <a:endParaRPr kumimoji="1" lang="en-US" altLang="ja-JP" dirty="0" smtClean="0"/>
        </a:p>
        <a:p>
          <a:r>
            <a:rPr kumimoji="1" lang="ja-JP" altLang="en-US" dirty="0" smtClean="0"/>
            <a:t>・チャータースクール</a:t>
          </a:r>
          <a:endParaRPr kumimoji="1" lang="en-US" altLang="ja-JP" dirty="0" smtClean="0"/>
        </a:p>
      </dgm:t>
    </dgm:pt>
    <dgm:pt modelId="{87037D6D-BE78-42C6-AAF7-2F4EA4BCDDD8}" type="parTrans" cxnId="{3C896ED7-0FA8-47F3-972E-D081D53EC98A}">
      <dgm:prSet/>
      <dgm:spPr/>
      <dgm:t>
        <a:bodyPr/>
        <a:lstStyle/>
        <a:p>
          <a:endParaRPr kumimoji="1" lang="ja-JP" altLang="en-US"/>
        </a:p>
      </dgm:t>
    </dgm:pt>
    <dgm:pt modelId="{15033CE1-2C0A-4F02-BA36-E640371C5707}" type="sibTrans" cxnId="{3C896ED7-0FA8-47F3-972E-D081D53EC98A}">
      <dgm:prSet/>
      <dgm:spPr/>
      <dgm:t>
        <a:bodyPr/>
        <a:lstStyle/>
        <a:p>
          <a:endParaRPr kumimoji="1" lang="ja-JP" altLang="en-US"/>
        </a:p>
      </dgm:t>
    </dgm:pt>
    <dgm:pt modelId="{F8A11059-738E-4433-9B1A-5B639FC2D805}">
      <dgm:prSet phldrT="[テキスト]"/>
      <dgm:spPr/>
      <dgm:t>
        <a:bodyPr/>
        <a:lstStyle/>
        <a:p>
          <a:endParaRPr kumimoji="1" lang="ja-JP" altLang="en-US" dirty="0"/>
        </a:p>
      </dgm:t>
    </dgm:pt>
    <dgm:pt modelId="{4018F316-4D8C-4510-B6AC-78833AEC05D1}" type="parTrans" cxnId="{0A2C4BD4-FA4B-4430-BF15-0164ED561C86}">
      <dgm:prSet/>
      <dgm:spPr/>
      <dgm:t>
        <a:bodyPr/>
        <a:lstStyle/>
        <a:p>
          <a:endParaRPr kumimoji="1" lang="ja-JP" altLang="en-US"/>
        </a:p>
      </dgm:t>
    </dgm:pt>
    <dgm:pt modelId="{CD27226F-D6A6-435A-948D-1A2910F6F1E9}" type="sibTrans" cxnId="{0A2C4BD4-FA4B-4430-BF15-0164ED561C86}">
      <dgm:prSet/>
      <dgm:spPr/>
      <dgm:t>
        <a:bodyPr/>
        <a:lstStyle/>
        <a:p>
          <a:endParaRPr kumimoji="1" lang="ja-JP" altLang="en-US"/>
        </a:p>
      </dgm:t>
    </dgm:pt>
    <dgm:pt modelId="{95F3748F-6266-4D11-8260-00EC75C0757F}" type="pres">
      <dgm:prSet presAssocID="{426F213B-1E63-45CF-9951-451E4B776625}" presName="compositeShape" presStyleCnt="0">
        <dgm:presLayoutVars>
          <dgm:chMax val="2"/>
          <dgm:dir/>
          <dgm:resizeHandles val="exact"/>
        </dgm:presLayoutVars>
      </dgm:prSet>
      <dgm:spPr/>
      <dgm:t>
        <a:bodyPr/>
        <a:lstStyle/>
        <a:p>
          <a:endParaRPr kumimoji="1" lang="ja-JP" altLang="en-US"/>
        </a:p>
      </dgm:t>
    </dgm:pt>
    <dgm:pt modelId="{ADF9E5C8-9B1B-4EF8-ACA1-8D74F1047C72}" type="pres">
      <dgm:prSet presAssocID="{3C0DD486-FC47-4D0F-9130-BA2A0F7F5747}" presName="upArrow" presStyleLbl="node1" presStyleIdx="0" presStyleCnt="2"/>
      <dgm:spPr/>
    </dgm:pt>
    <dgm:pt modelId="{7CFA9115-EF22-4CC0-B659-A592F430F717}" type="pres">
      <dgm:prSet presAssocID="{3C0DD486-FC47-4D0F-9130-BA2A0F7F5747}" presName="upArrowText" presStyleLbl="revTx" presStyleIdx="0" presStyleCnt="2">
        <dgm:presLayoutVars>
          <dgm:chMax val="0"/>
          <dgm:bulletEnabled val="1"/>
        </dgm:presLayoutVars>
      </dgm:prSet>
      <dgm:spPr/>
      <dgm:t>
        <a:bodyPr/>
        <a:lstStyle/>
        <a:p>
          <a:endParaRPr kumimoji="1" lang="ja-JP" altLang="en-US"/>
        </a:p>
      </dgm:t>
    </dgm:pt>
    <dgm:pt modelId="{4B727E2A-0F08-4B2E-9B2E-93689316E2AA}" type="pres">
      <dgm:prSet presAssocID="{562189EE-471C-4FE6-A536-B6A521A019FB}" presName="downArrow" presStyleLbl="node1" presStyleIdx="1" presStyleCnt="2"/>
      <dgm:spPr/>
    </dgm:pt>
    <dgm:pt modelId="{BAD7E123-BF96-4E34-B9FA-955992650EA3}" type="pres">
      <dgm:prSet presAssocID="{562189EE-471C-4FE6-A536-B6A521A019FB}" presName="downArrowText" presStyleLbl="revTx" presStyleIdx="1" presStyleCnt="2">
        <dgm:presLayoutVars>
          <dgm:chMax val="0"/>
          <dgm:bulletEnabled val="1"/>
        </dgm:presLayoutVars>
      </dgm:prSet>
      <dgm:spPr/>
      <dgm:t>
        <a:bodyPr/>
        <a:lstStyle/>
        <a:p>
          <a:endParaRPr kumimoji="1" lang="ja-JP" altLang="en-US"/>
        </a:p>
      </dgm:t>
    </dgm:pt>
  </dgm:ptLst>
  <dgm:cxnLst>
    <dgm:cxn modelId="{6767B791-95AD-4231-8C9D-A00AA8F1AB6E}" type="presOf" srcId="{3C0DD486-FC47-4D0F-9130-BA2A0F7F5747}" destId="{7CFA9115-EF22-4CC0-B659-A592F430F717}" srcOrd="0" destOrd="0" presId="urn:microsoft.com/office/officeart/2005/8/layout/arrow4"/>
    <dgm:cxn modelId="{00F35CA9-B0CA-44C7-BBDE-C09761784F68}" type="presOf" srcId="{562189EE-471C-4FE6-A536-B6A521A019FB}" destId="{BAD7E123-BF96-4E34-B9FA-955992650EA3}" srcOrd="0" destOrd="0" presId="urn:microsoft.com/office/officeart/2005/8/layout/arrow4"/>
    <dgm:cxn modelId="{CC357755-6C94-4519-895E-2D0787B732A3}" srcId="{426F213B-1E63-45CF-9951-451E4B776625}" destId="{3C0DD486-FC47-4D0F-9130-BA2A0F7F5747}" srcOrd="0" destOrd="0" parTransId="{5E12166F-0765-4C1F-AABA-DCD491BF3499}" sibTransId="{87BFD654-2B16-4B68-B2F1-3696A13B9686}"/>
    <dgm:cxn modelId="{3C896ED7-0FA8-47F3-972E-D081D53EC98A}" srcId="{426F213B-1E63-45CF-9951-451E4B776625}" destId="{562189EE-471C-4FE6-A536-B6A521A019FB}" srcOrd="1" destOrd="0" parTransId="{87037D6D-BE78-42C6-AAF7-2F4EA4BCDDD8}" sibTransId="{15033CE1-2C0A-4F02-BA36-E640371C5707}"/>
    <dgm:cxn modelId="{B50FB080-92E6-4075-9D26-966010AC1282}" type="presOf" srcId="{426F213B-1E63-45CF-9951-451E4B776625}" destId="{95F3748F-6266-4D11-8260-00EC75C0757F}" srcOrd="0" destOrd="0" presId="urn:microsoft.com/office/officeart/2005/8/layout/arrow4"/>
    <dgm:cxn modelId="{0A2C4BD4-FA4B-4430-BF15-0164ED561C86}" srcId="{426F213B-1E63-45CF-9951-451E4B776625}" destId="{F8A11059-738E-4433-9B1A-5B639FC2D805}" srcOrd="2" destOrd="0" parTransId="{4018F316-4D8C-4510-B6AC-78833AEC05D1}" sibTransId="{CD27226F-D6A6-435A-948D-1A2910F6F1E9}"/>
    <dgm:cxn modelId="{30A9BA62-2EAB-4DAE-B38C-D9764E90C0E5}" type="presParOf" srcId="{95F3748F-6266-4D11-8260-00EC75C0757F}" destId="{ADF9E5C8-9B1B-4EF8-ACA1-8D74F1047C72}" srcOrd="0" destOrd="0" presId="urn:microsoft.com/office/officeart/2005/8/layout/arrow4"/>
    <dgm:cxn modelId="{4A8AE644-1E38-48D4-97A5-274E0501751E}" type="presParOf" srcId="{95F3748F-6266-4D11-8260-00EC75C0757F}" destId="{7CFA9115-EF22-4CC0-B659-A592F430F717}" srcOrd="1" destOrd="0" presId="urn:microsoft.com/office/officeart/2005/8/layout/arrow4"/>
    <dgm:cxn modelId="{568989AC-B8BF-4970-97F5-AE50AC36A42C}" type="presParOf" srcId="{95F3748F-6266-4D11-8260-00EC75C0757F}" destId="{4B727E2A-0F08-4B2E-9B2E-93689316E2AA}" srcOrd="2" destOrd="0" presId="urn:microsoft.com/office/officeart/2005/8/layout/arrow4"/>
    <dgm:cxn modelId="{A1E1BFC5-726B-41F8-A588-A1BF808A5E70}" type="presParOf" srcId="{95F3748F-6266-4D11-8260-00EC75C0757F}" destId="{BAD7E123-BF96-4E34-B9FA-955992650EA3}" srcOrd="3" destOrd="0" presId="urn:microsoft.com/office/officeart/2005/8/layout/arrow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969B54-5A04-4FC6-869F-F48DCB2AF27E}" type="doc">
      <dgm:prSet loTypeId="urn:microsoft.com/office/officeart/2005/8/layout/chevron1" loCatId="process" qsTypeId="urn:microsoft.com/office/officeart/2005/8/quickstyle/simple1" qsCatId="simple" csTypeId="urn:microsoft.com/office/officeart/2005/8/colors/colorful5" csCatId="colorful" phldr="1"/>
      <dgm:spPr/>
    </dgm:pt>
    <dgm:pt modelId="{5B241618-47E8-4C5C-AE23-4618A8633CAF}">
      <dgm:prSet phldrT="[テキスト]"/>
      <dgm:spPr/>
      <dgm:t>
        <a:bodyPr/>
        <a:lstStyle/>
        <a:p>
          <a:r>
            <a:rPr kumimoji="1" lang="ja-JP" altLang="en-US" dirty="0" smtClean="0"/>
            <a:t>意思</a:t>
          </a:r>
          <a:endParaRPr kumimoji="1" lang="ja-JP" altLang="en-US" dirty="0"/>
        </a:p>
      </dgm:t>
    </dgm:pt>
    <dgm:pt modelId="{71C460EC-8253-4E50-A051-56C7200578E8}" type="parTrans" cxnId="{2B3E08BE-5221-4274-A0C0-94719D0E6CD5}">
      <dgm:prSet/>
      <dgm:spPr/>
      <dgm:t>
        <a:bodyPr/>
        <a:lstStyle/>
        <a:p>
          <a:endParaRPr kumimoji="1" lang="ja-JP" altLang="en-US"/>
        </a:p>
      </dgm:t>
    </dgm:pt>
    <dgm:pt modelId="{7136FC7F-C302-4C7E-9FD2-11D07A7EEC1A}" type="sibTrans" cxnId="{2B3E08BE-5221-4274-A0C0-94719D0E6CD5}">
      <dgm:prSet/>
      <dgm:spPr/>
      <dgm:t>
        <a:bodyPr/>
        <a:lstStyle/>
        <a:p>
          <a:endParaRPr kumimoji="1" lang="ja-JP" altLang="en-US"/>
        </a:p>
      </dgm:t>
    </dgm:pt>
    <dgm:pt modelId="{37005496-ABA5-4D60-B46E-128BB39A1670}">
      <dgm:prSet phldrT="[テキスト]"/>
      <dgm:spPr/>
      <dgm:t>
        <a:bodyPr/>
        <a:lstStyle/>
        <a:p>
          <a:r>
            <a:rPr kumimoji="1" lang="ja-JP" altLang="en-US" dirty="0" smtClean="0"/>
            <a:t>思考</a:t>
          </a:r>
          <a:endParaRPr kumimoji="1" lang="ja-JP" altLang="en-US" dirty="0"/>
        </a:p>
      </dgm:t>
    </dgm:pt>
    <dgm:pt modelId="{0F871C44-9A14-4962-A6EE-240456A74944}" type="parTrans" cxnId="{8179EBF9-01B0-4975-979D-E615E478F605}">
      <dgm:prSet/>
      <dgm:spPr/>
      <dgm:t>
        <a:bodyPr/>
        <a:lstStyle/>
        <a:p>
          <a:endParaRPr kumimoji="1" lang="ja-JP" altLang="en-US"/>
        </a:p>
      </dgm:t>
    </dgm:pt>
    <dgm:pt modelId="{64D9467A-D2EB-4D95-9455-48A79D3634F8}" type="sibTrans" cxnId="{8179EBF9-01B0-4975-979D-E615E478F605}">
      <dgm:prSet/>
      <dgm:spPr/>
      <dgm:t>
        <a:bodyPr/>
        <a:lstStyle/>
        <a:p>
          <a:endParaRPr kumimoji="1" lang="ja-JP" altLang="en-US"/>
        </a:p>
      </dgm:t>
    </dgm:pt>
    <dgm:pt modelId="{6D4FA25A-8903-48C0-B699-E51E69017A56}">
      <dgm:prSet phldrT="[テキスト]"/>
      <dgm:spPr/>
      <dgm:t>
        <a:bodyPr/>
        <a:lstStyle/>
        <a:p>
          <a:r>
            <a:rPr kumimoji="1" lang="ja-JP" altLang="en-US" dirty="0" smtClean="0"/>
            <a:t>感情</a:t>
          </a:r>
          <a:endParaRPr kumimoji="1" lang="ja-JP" altLang="en-US" dirty="0"/>
        </a:p>
      </dgm:t>
    </dgm:pt>
    <dgm:pt modelId="{C846679C-6AE9-41ED-A7DC-BB77E8325861}" type="sibTrans" cxnId="{A913A42D-8A4B-4F71-940B-B62D6FDC945C}">
      <dgm:prSet/>
      <dgm:spPr/>
      <dgm:t>
        <a:bodyPr/>
        <a:lstStyle/>
        <a:p>
          <a:endParaRPr kumimoji="1" lang="ja-JP" altLang="en-US"/>
        </a:p>
      </dgm:t>
    </dgm:pt>
    <dgm:pt modelId="{161E5FE3-564B-42AC-B3D7-DE699E04DD61}" type="parTrans" cxnId="{A913A42D-8A4B-4F71-940B-B62D6FDC945C}">
      <dgm:prSet/>
      <dgm:spPr/>
      <dgm:t>
        <a:bodyPr/>
        <a:lstStyle/>
        <a:p>
          <a:endParaRPr kumimoji="1" lang="ja-JP" altLang="en-US"/>
        </a:p>
      </dgm:t>
    </dgm:pt>
    <dgm:pt modelId="{E0FD53A5-B515-4A91-8F8E-22E8C7D1DBF8}" type="pres">
      <dgm:prSet presAssocID="{7E969B54-5A04-4FC6-869F-F48DCB2AF27E}" presName="Name0" presStyleCnt="0">
        <dgm:presLayoutVars>
          <dgm:dir/>
          <dgm:animLvl val="lvl"/>
          <dgm:resizeHandles val="exact"/>
        </dgm:presLayoutVars>
      </dgm:prSet>
      <dgm:spPr/>
    </dgm:pt>
    <dgm:pt modelId="{256F4600-3190-4BFF-B523-0971337FFEC5}" type="pres">
      <dgm:prSet presAssocID="{5B241618-47E8-4C5C-AE23-4618A8633CAF}" presName="parTxOnly" presStyleLbl="node1" presStyleIdx="0" presStyleCnt="3">
        <dgm:presLayoutVars>
          <dgm:chMax val="0"/>
          <dgm:chPref val="0"/>
          <dgm:bulletEnabled val="1"/>
        </dgm:presLayoutVars>
      </dgm:prSet>
      <dgm:spPr/>
      <dgm:t>
        <a:bodyPr/>
        <a:lstStyle/>
        <a:p>
          <a:endParaRPr kumimoji="1" lang="ja-JP" altLang="en-US"/>
        </a:p>
      </dgm:t>
    </dgm:pt>
    <dgm:pt modelId="{80529527-812B-4126-A8A5-5DE2C92279B2}" type="pres">
      <dgm:prSet presAssocID="{7136FC7F-C302-4C7E-9FD2-11D07A7EEC1A}" presName="parTxOnlySpace" presStyleCnt="0"/>
      <dgm:spPr/>
    </dgm:pt>
    <dgm:pt modelId="{B86E53B3-067A-40AB-A307-27C2903CD998}" type="pres">
      <dgm:prSet presAssocID="{6D4FA25A-8903-48C0-B699-E51E69017A56}" presName="parTxOnly" presStyleLbl="node1" presStyleIdx="1" presStyleCnt="3">
        <dgm:presLayoutVars>
          <dgm:chMax val="0"/>
          <dgm:chPref val="0"/>
          <dgm:bulletEnabled val="1"/>
        </dgm:presLayoutVars>
      </dgm:prSet>
      <dgm:spPr/>
      <dgm:t>
        <a:bodyPr/>
        <a:lstStyle/>
        <a:p>
          <a:endParaRPr kumimoji="1" lang="ja-JP" altLang="en-US"/>
        </a:p>
      </dgm:t>
    </dgm:pt>
    <dgm:pt modelId="{60549A66-6229-40C9-B199-8635120A9C65}" type="pres">
      <dgm:prSet presAssocID="{C846679C-6AE9-41ED-A7DC-BB77E8325861}" presName="parTxOnlySpace" presStyleCnt="0"/>
      <dgm:spPr/>
    </dgm:pt>
    <dgm:pt modelId="{21534AC8-3717-408F-A43B-763804DAFDA0}" type="pres">
      <dgm:prSet presAssocID="{37005496-ABA5-4D60-B46E-128BB39A1670}" presName="parTxOnly" presStyleLbl="node1" presStyleIdx="2" presStyleCnt="3">
        <dgm:presLayoutVars>
          <dgm:chMax val="0"/>
          <dgm:chPref val="0"/>
          <dgm:bulletEnabled val="1"/>
        </dgm:presLayoutVars>
      </dgm:prSet>
      <dgm:spPr/>
      <dgm:t>
        <a:bodyPr/>
        <a:lstStyle/>
        <a:p>
          <a:endParaRPr kumimoji="1" lang="ja-JP" altLang="en-US"/>
        </a:p>
      </dgm:t>
    </dgm:pt>
  </dgm:ptLst>
  <dgm:cxnLst>
    <dgm:cxn modelId="{2B3E08BE-5221-4274-A0C0-94719D0E6CD5}" srcId="{7E969B54-5A04-4FC6-869F-F48DCB2AF27E}" destId="{5B241618-47E8-4C5C-AE23-4618A8633CAF}" srcOrd="0" destOrd="0" parTransId="{71C460EC-8253-4E50-A051-56C7200578E8}" sibTransId="{7136FC7F-C302-4C7E-9FD2-11D07A7EEC1A}"/>
    <dgm:cxn modelId="{A913A42D-8A4B-4F71-940B-B62D6FDC945C}" srcId="{7E969B54-5A04-4FC6-869F-F48DCB2AF27E}" destId="{6D4FA25A-8903-48C0-B699-E51E69017A56}" srcOrd="1" destOrd="0" parTransId="{161E5FE3-564B-42AC-B3D7-DE699E04DD61}" sibTransId="{C846679C-6AE9-41ED-A7DC-BB77E8325861}"/>
    <dgm:cxn modelId="{7B245A8A-144A-45D7-9FA7-06E84B835314}" type="presOf" srcId="{37005496-ABA5-4D60-B46E-128BB39A1670}" destId="{21534AC8-3717-408F-A43B-763804DAFDA0}" srcOrd="0" destOrd="0" presId="urn:microsoft.com/office/officeart/2005/8/layout/chevron1"/>
    <dgm:cxn modelId="{8179EBF9-01B0-4975-979D-E615E478F605}" srcId="{7E969B54-5A04-4FC6-869F-F48DCB2AF27E}" destId="{37005496-ABA5-4D60-B46E-128BB39A1670}" srcOrd="2" destOrd="0" parTransId="{0F871C44-9A14-4962-A6EE-240456A74944}" sibTransId="{64D9467A-D2EB-4D95-9455-48A79D3634F8}"/>
    <dgm:cxn modelId="{EDA47375-F163-4DBE-8501-6BE0DB7D6C04}" type="presOf" srcId="{6D4FA25A-8903-48C0-B699-E51E69017A56}" destId="{B86E53B3-067A-40AB-A307-27C2903CD998}" srcOrd="0" destOrd="0" presId="urn:microsoft.com/office/officeart/2005/8/layout/chevron1"/>
    <dgm:cxn modelId="{15E50166-8742-413B-BA37-E2B5A0962F92}" type="presOf" srcId="{5B241618-47E8-4C5C-AE23-4618A8633CAF}" destId="{256F4600-3190-4BFF-B523-0971337FFEC5}" srcOrd="0" destOrd="0" presId="urn:microsoft.com/office/officeart/2005/8/layout/chevron1"/>
    <dgm:cxn modelId="{01E045E8-C6A2-47E5-82F3-625EE00D8565}" type="presOf" srcId="{7E969B54-5A04-4FC6-869F-F48DCB2AF27E}" destId="{E0FD53A5-B515-4A91-8F8E-22E8C7D1DBF8}" srcOrd="0" destOrd="0" presId="urn:microsoft.com/office/officeart/2005/8/layout/chevron1"/>
    <dgm:cxn modelId="{9F6BE831-FA5D-45BB-9842-D19E5EE2A01C}" type="presParOf" srcId="{E0FD53A5-B515-4A91-8F8E-22E8C7D1DBF8}" destId="{256F4600-3190-4BFF-B523-0971337FFEC5}" srcOrd="0" destOrd="0" presId="urn:microsoft.com/office/officeart/2005/8/layout/chevron1"/>
    <dgm:cxn modelId="{BD44C096-5606-4CB5-9611-B47E25DB2E1F}" type="presParOf" srcId="{E0FD53A5-B515-4A91-8F8E-22E8C7D1DBF8}" destId="{80529527-812B-4126-A8A5-5DE2C92279B2}" srcOrd="1" destOrd="0" presId="urn:microsoft.com/office/officeart/2005/8/layout/chevron1"/>
    <dgm:cxn modelId="{E5DB1D94-67E9-462F-A802-4A80A29C7302}" type="presParOf" srcId="{E0FD53A5-B515-4A91-8F8E-22E8C7D1DBF8}" destId="{B86E53B3-067A-40AB-A307-27C2903CD998}" srcOrd="2" destOrd="0" presId="urn:microsoft.com/office/officeart/2005/8/layout/chevron1"/>
    <dgm:cxn modelId="{3CF9507D-55BF-43A7-824E-1087CC5BE522}" type="presParOf" srcId="{E0FD53A5-B515-4A91-8F8E-22E8C7D1DBF8}" destId="{60549A66-6229-40C9-B199-8635120A9C65}" srcOrd="3" destOrd="0" presId="urn:microsoft.com/office/officeart/2005/8/layout/chevron1"/>
    <dgm:cxn modelId="{302A4ED3-C91A-460D-AF36-6953D5945A3B}" type="presParOf" srcId="{E0FD53A5-B515-4A91-8F8E-22E8C7D1DBF8}" destId="{21534AC8-3717-408F-A43B-763804DAFDA0}" srcOrd="4" destOrd="0" presId="urn:microsoft.com/office/officeart/2005/8/layout/chevr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84A7A7-3F0D-4AE3-8CB6-AFBF3EFB98BD}"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kumimoji="1" lang="ja-JP" altLang="en-US"/>
        </a:p>
      </dgm:t>
    </dgm:pt>
    <dgm:pt modelId="{EC54FB01-B41F-4CC0-A816-79ADEE0C03EA}">
      <dgm:prSet phldrT="[テキスト]"/>
      <dgm:spPr/>
      <dgm:t>
        <a:bodyPr/>
        <a:lstStyle/>
        <a:p>
          <a:r>
            <a:rPr kumimoji="1" lang="ja-JP" altLang="en-US" dirty="0" smtClean="0"/>
            <a:t>シュタイナー教育定着の難しさ</a:t>
          </a:r>
          <a:endParaRPr kumimoji="1" lang="ja-JP" altLang="en-US" dirty="0"/>
        </a:p>
      </dgm:t>
    </dgm:pt>
    <dgm:pt modelId="{D2AE3661-DCF4-4412-ABC6-06293BCC57B9}" type="parTrans" cxnId="{50F8A5E7-AF1D-46BF-BC50-0F8ED5417320}">
      <dgm:prSet/>
      <dgm:spPr/>
      <dgm:t>
        <a:bodyPr/>
        <a:lstStyle/>
        <a:p>
          <a:endParaRPr kumimoji="1" lang="ja-JP" altLang="en-US"/>
        </a:p>
      </dgm:t>
    </dgm:pt>
    <dgm:pt modelId="{1FD343AC-C9FA-4F8D-8F28-B6585DCE9639}" type="sibTrans" cxnId="{50F8A5E7-AF1D-46BF-BC50-0F8ED5417320}">
      <dgm:prSet/>
      <dgm:spPr/>
      <dgm:t>
        <a:bodyPr/>
        <a:lstStyle/>
        <a:p>
          <a:endParaRPr kumimoji="1" lang="ja-JP" altLang="en-US"/>
        </a:p>
      </dgm:t>
    </dgm:pt>
    <dgm:pt modelId="{6A601AB1-48ED-491F-AE31-FAD21C8997F5}">
      <dgm:prSet phldrT="[テキスト]"/>
      <dgm:spPr/>
      <dgm:t>
        <a:bodyPr/>
        <a:lstStyle/>
        <a:p>
          <a:r>
            <a:rPr kumimoji="1" lang="ja-JP" altLang="en-US" dirty="0" smtClean="0"/>
            <a:t>狭い社会に閉じこもりすぎるという不安。</a:t>
          </a:r>
          <a:endParaRPr kumimoji="1" lang="ja-JP" altLang="en-US" dirty="0"/>
        </a:p>
      </dgm:t>
    </dgm:pt>
    <dgm:pt modelId="{F75EAAB6-FA75-4941-AFBE-F50075C8C1B4}" type="parTrans" cxnId="{DB32CA52-8F06-4F97-8663-23CD99E2952C}">
      <dgm:prSet/>
      <dgm:spPr/>
      <dgm:t>
        <a:bodyPr/>
        <a:lstStyle/>
        <a:p>
          <a:endParaRPr kumimoji="1" lang="ja-JP" altLang="en-US"/>
        </a:p>
      </dgm:t>
    </dgm:pt>
    <dgm:pt modelId="{139B7EA4-C430-414C-942A-698CC8363AD7}" type="sibTrans" cxnId="{DB32CA52-8F06-4F97-8663-23CD99E2952C}">
      <dgm:prSet/>
      <dgm:spPr/>
      <dgm:t>
        <a:bodyPr/>
        <a:lstStyle/>
        <a:p>
          <a:endParaRPr kumimoji="1" lang="ja-JP" altLang="en-US"/>
        </a:p>
      </dgm:t>
    </dgm:pt>
    <dgm:pt modelId="{BA5DCD1B-1824-4F84-BA9B-1144103640D0}">
      <dgm:prSet phldrT="[テキスト]"/>
      <dgm:spPr/>
      <dgm:t>
        <a:bodyPr/>
        <a:lstStyle/>
        <a:p>
          <a:r>
            <a:rPr kumimoji="1" lang="ja-JP" altLang="en-US" dirty="0" smtClean="0"/>
            <a:t>シュタイナー学校の真新しさ</a:t>
          </a:r>
          <a:endParaRPr kumimoji="1" lang="ja-JP" altLang="en-US" dirty="0"/>
        </a:p>
      </dgm:t>
    </dgm:pt>
    <dgm:pt modelId="{C0670AEC-C26B-49A7-ACCD-A56B08CC1EA7}" type="parTrans" cxnId="{AAC26FE0-D52C-4CD3-9F35-2308F2C26E3A}">
      <dgm:prSet/>
      <dgm:spPr/>
      <dgm:t>
        <a:bodyPr/>
        <a:lstStyle/>
        <a:p>
          <a:endParaRPr kumimoji="1" lang="ja-JP" altLang="en-US"/>
        </a:p>
      </dgm:t>
    </dgm:pt>
    <dgm:pt modelId="{6C56C79A-3D67-45C5-82AE-66B9DCC3CD22}" type="sibTrans" cxnId="{AAC26FE0-D52C-4CD3-9F35-2308F2C26E3A}">
      <dgm:prSet/>
      <dgm:spPr/>
      <dgm:t>
        <a:bodyPr/>
        <a:lstStyle/>
        <a:p>
          <a:endParaRPr kumimoji="1" lang="ja-JP" altLang="en-US"/>
        </a:p>
      </dgm:t>
    </dgm:pt>
    <dgm:pt modelId="{4C0EFFB0-4E9D-4CF8-922F-08D645B257AC}">
      <dgm:prSet phldrT="[テキスト]"/>
      <dgm:spPr/>
      <dgm:t>
        <a:bodyPr/>
        <a:lstStyle/>
        <a:p>
          <a:r>
            <a:rPr kumimoji="1" lang="ja-JP" altLang="en-US" dirty="0" smtClean="0"/>
            <a:t>教育の多様性の中の一種。</a:t>
          </a:r>
          <a:endParaRPr kumimoji="1" lang="ja-JP" altLang="en-US" dirty="0"/>
        </a:p>
      </dgm:t>
    </dgm:pt>
    <dgm:pt modelId="{83657016-E260-464C-84C2-81ED185010F6}" type="parTrans" cxnId="{81F118DF-52F2-4937-A80B-87ECFC65D30E}">
      <dgm:prSet/>
      <dgm:spPr/>
      <dgm:t>
        <a:bodyPr/>
        <a:lstStyle/>
        <a:p>
          <a:endParaRPr kumimoji="1" lang="ja-JP" altLang="en-US"/>
        </a:p>
      </dgm:t>
    </dgm:pt>
    <dgm:pt modelId="{1C1DDB30-2966-4C71-BBFD-FBEC0A7E7E96}" type="sibTrans" cxnId="{81F118DF-52F2-4937-A80B-87ECFC65D30E}">
      <dgm:prSet/>
      <dgm:spPr/>
      <dgm:t>
        <a:bodyPr/>
        <a:lstStyle/>
        <a:p>
          <a:endParaRPr kumimoji="1" lang="ja-JP" altLang="en-US"/>
        </a:p>
      </dgm:t>
    </dgm:pt>
    <dgm:pt modelId="{3745F6C2-7AF7-4976-BE3F-8DA569C0EE61}">
      <dgm:prSet phldrT="[テキスト]"/>
      <dgm:spPr/>
      <dgm:t>
        <a:bodyPr/>
        <a:lstStyle/>
        <a:p>
          <a:r>
            <a:rPr kumimoji="1" lang="ja-JP" altLang="en-US" dirty="0" smtClean="0"/>
            <a:t>一般の学校に通っていた人たちとうまくやっていけるのか。</a:t>
          </a:r>
          <a:endParaRPr kumimoji="1" lang="ja-JP" altLang="en-US" dirty="0"/>
        </a:p>
      </dgm:t>
    </dgm:pt>
    <dgm:pt modelId="{049D4669-F620-450A-A85C-325391AF7975}" type="parTrans" cxnId="{A919B92E-EBB4-4173-8089-2A98B779DE66}">
      <dgm:prSet/>
      <dgm:spPr/>
      <dgm:t>
        <a:bodyPr/>
        <a:lstStyle/>
        <a:p>
          <a:endParaRPr kumimoji="1" lang="ja-JP" altLang="en-US"/>
        </a:p>
      </dgm:t>
    </dgm:pt>
    <dgm:pt modelId="{AE955C68-4933-4EC3-A422-0C87C4CF8E72}" type="sibTrans" cxnId="{A919B92E-EBB4-4173-8089-2A98B779DE66}">
      <dgm:prSet/>
      <dgm:spPr/>
      <dgm:t>
        <a:bodyPr/>
        <a:lstStyle/>
        <a:p>
          <a:endParaRPr kumimoji="1" lang="ja-JP" altLang="en-US"/>
        </a:p>
      </dgm:t>
    </dgm:pt>
    <dgm:pt modelId="{69DB56A7-765C-4D06-A970-86548FD47093}">
      <dgm:prSet phldrT="[テキスト]"/>
      <dgm:spPr/>
      <dgm:t>
        <a:bodyPr/>
        <a:lstStyle/>
        <a:p>
          <a:endParaRPr kumimoji="1" lang="ja-JP" altLang="en-US" dirty="0"/>
        </a:p>
      </dgm:t>
    </dgm:pt>
    <dgm:pt modelId="{F5E20CD0-8195-44FC-BF20-4E92AA76D0C8}" type="parTrans" cxnId="{5C47FA48-39E5-4A3B-AB49-DA7EE5B8B02A}">
      <dgm:prSet/>
      <dgm:spPr/>
      <dgm:t>
        <a:bodyPr/>
        <a:lstStyle/>
        <a:p>
          <a:endParaRPr kumimoji="1" lang="ja-JP" altLang="en-US"/>
        </a:p>
      </dgm:t>
    </dgm:pt>
    <dgm:pt modelId="{398EE619-9BF5-4461-92E9-847F10584A73}" type="sibTrans" cxnId="{5C47FA48-39E5-4A3B-AB49-DA7EE5B8B02A}">
      <dgm:prSet/>
      <dgm:spPr/>
      <dgm:t>
        <a:bodyPr/>
        <a:lstStyle/>
        <a:p>
          <a:endParaRPr kumimoji="1" lang="ja-JP" altLang="en-US"/>
        </a:p>
      </dgm:t>
    </dgm:pt>
    <dgm:pt modelId="{57849F6E-C58A-4383-8F83-FB88C86360BC}">
      <dgm:prSet phldrT="[テキスト]"/>
      <dgm:spPr/>
      <dgm:t>
        <a:bodyPr/>
        <a:lstStyle/>
        <a:p>
          <a:r>
            <a:rPr kumimoji="1" lang="ja-JP" altLang="en-US" dirty="0" smtClean="0"/>
            <a:t>宗教っぽくて不思議な学校という批判。</a:t>
          </a:r>
          <a:endParaRPr kumimoji="1" lang="ja-JP" altLang="en-US" dirty="0"/>
        </a:p>
      </dgm:t>
    </dgm:pt>
    <dgm:pt modelId="{DD095C73-D703-400A-9A60-A5931119839F}" type="parTrans" cxnId="{A33C5BFD-3344-49F5-9A68-5013478F2F2A}">
      <dgm:prSet/>
      <dgm:spPr/>
      <dgm:t>
        <a:bodyPr/>
        <a:lstStyle/>
        <a:p>
          <a:endParaRPr kumimoji="1" lang="ja-JP" altLang="en-US"/>
        </a:p>
      </dgm:t>
    </dgm:pt>
    <dgm:pt modelId="{4E760A76-699A-4F6E-885F-67B0E0746820}" type="sibTrans" cxnId="{A33C5BFD-3344-49F5-9A68-5013478F2F2A}">
      <dgm:prSet/>
      <dgm:spPr/>
      <dgm:t>
        <a:bodyPr/>
        <a:lstStyle/>
        <a:p>
          <a:endParaRPr kumimoji="1" lang="ja-JP" altLang="en-US"/>
        </a:p>
      </dgm:t>
    </dgm:pt>
    <dgm:pt modelId="{803D3766-FCA5-4B0C-8499-8F1D509ACE2E}">
      <dgm:prSet phldrT="[テキスト]"/>
      <dgm:spPr/>
      <dgm:t>
        <a:bodyPr/>
        <a:lstStyle/>
        <a:p>
          <a:r>
            <a:rPr kumimoji="1" lang="en-US" altLang="ja-JP" dirty="0" smtClean="0"/>
            <a:t>NPO</a:t>
          </a:r>
          <a:r>
            <a:rPr kumimoji="1" lang="ja-JP" altLang="en-US" dirty="0" smtClean="0"/>
            <a:t>法人という難しさ。</a:t>
          </a:r>
          <a:endParaRPr kumimoji="1" lang="ja-JP" altLang="en-US" dirty="0"/>
        </a:p>
      </dgm:t>
    </dgm:pt>
    <dgm:pt modelId="{F89B6E18-4D3D-4705-AC9F-459FF0B38E20}" type="parTrans" cxnId="{221256BE-DDB1-4C71-B32A-1FD89145658D}">
      <dgm:prSet/>
      <dgm:spPr/>
      <dgm:t>
        <a:bodyPr/>
        <a:lstStyle/>
        <a:p>
          <a:endParaRPr kumimoji="1" lang="ja-JP" altLang="en-US"/>
        </a:p>
      </dgm:t>
    </dgm:pt>
    <dgm:pt modelId="{B28C93D9-F283-4756-AC60-F2BFE7F7E78E}" type="sibTrans" cxnId="{221256BE-DDB1-4C71-B32A-1FD89145658D}">
      <dgm:prSet/>
      <dgm:spPr/>
      <dgm:t>
        <a:bodyPr/>
        <a:lstStyle/>
        <a:p>
          <a:endParaRPr kumimoji="1" lang="ja-JP" altLang="en-US"/>
        </a:p>
      </dgm:t>
    </dgm:pt>
    <dgm:pt modelId="{DC7243C2-1D48-4265-A50E-C628056BD8D9}">
      <dgm:prSet phldrT="[テキスト]"/>
      <dgm:spPr/>
      <dgm:t>
        <a:bodyPr/>
        <a:lstStyle/>
        <a:p>
          <a:r>
            <a:rPr kumimoji="1" lang="ja-JP" altLang="en-US" dirty="0" smtClean="0"/>
            <a:t>設備の不十分さ。　　　　　　　　などなど</a:t>
          </a:r>
          <a:endParaRPr kumimoji="1" lang="ja-JP" altLang="en-US" dirty="0"/>
        </a:p>
      </dgm:t>
    </dgm:pt>
    <dgm:pt modelId="{DFD1B30C-B565-4A94-9671-E634A5F4D732}" type="parTrans" cxnId="{F3E978B6-BAF3-430D-A638-A2FC020BFA86}">
      <dgm:prSet/>
      <dgm:spPr/>
      <dgm:t>
        <a:bodyPr/>
        <a:lstStyle/>
        <a:p>
          <a:endParaRPr kumimoji="1" lang="ja-JP" altLang="en-US"/>
        </a:p>
      </dgm:t>
    </dgm:pt>
    <dgm:pt modelId="{74EF96DA-4341-4096-92B9-4C3C4D104347}" type="sibTrans" cxnId="{F3E978B6-BAF3-430D-A638-A2FC020BFA86}">
      <dgm:prSet/>
      <dgm:spPr/>
      <dgm:t>
        <a:bodyPr/>
        <a:lstStyle/>
        <a:p>
          <a:endParaRPr kumimoji="1" lang="ja-JP" altLang="en-US"/>
        </a:p>
      </dgm:t>
    </dgm:pt>
    <dgm:pt modelId="{A600BFEB-474E-4AAC-8800-0A83A2F5F771}">
      <dgm:prSet phldrT="[テキスト]"/>
      <dgm:spPr/>
      <dgm:t>
        <a:bodyPr/>
        <a:lstStyle/>
        <a:p>
          <a:r>
            <a:rPr kumimoji="1" lang="ja-JP" altLang="en-US" dirty="0" smtClean="0"/>
            <a:t>詰め込み教育からの離脱。</a:t>
          </a:r>
          <a:endParaRPr kumimoji="1" lang="ja-JP" altLang="en-US" dirty="0"/>
        </a:p>
      </dgm:t>
    </dgm:pt>
    <dgm:pt modelId="{A427D671-3066-4CC9-A32A-6A2AEBE5E2A9}" type="parTrans" cxnId="{2000C622-5AEE-4804-8ABE-F108AFDFB4D2}">
      <dgm:prSet/>
      <dgm:spPr/>
      <dgm:t>
        <a:bodyPr/>
        <a:lstStyle/>
        <a:p>
          <a:endParaRPr kumimoji="1" lang="ja-JP" altLang="en-US"/>
        </a:p>
      </dgm:t>
    </dgm:pt>
    <dgm:pt modelId="{9A193A7E-75C2-4EA5-9064-03BFB73B8AC5}" type="sibTrans" cxnId="{2000C622-5AEE-4804-8ABE-F108AFDFB4D2}">
      <dgm:prSet/>
      <dgm:spPr/>
      <dgm:t>
        <a:bodyPr/>
        <a:lstStyle/>
        <a:p>
          <a:endParaRPr kumimoji="1" lang="ja-JP" altLang="en-US"/>
        </a:p>
      </dgm:t>
    </dgm:pt>
    <dgm:pt modelId="{A74FB0D9-FDBA-4434-A256-3C83FE4E4A21}">
      <dgm:prSet phldrT="[テキスト]"/>
      <dgm:spPr/>
      <dgm:t>
        <a:bodyPr/>
        <a:lstStyle/>
        <a:p>
          <a:r>
            <a:rPr kumimoji="1" lang="ja-JP" altLang="en-US" dirty="0" smtClean="0"/>
            <a:t>独創性の重視。　　　　　　　　　　などなど</a:t>
          </a:r>
          <a:endParaRPr kumimoji="1" lang="ja-JP" altLang="en-US" dirty="0"/>
        </a:p>
      </dgm:t>
    </dgm:pt>
    <dgm:pt modelId="{61B00993-EDEA-41FF-B8D8-0D351D9AFE7D}" type="parTrans" cxnId="{19EE84C2-1E5C-4EDD-91DE-AA0CF537012A}">
      <dgm:prSet/>
      <dgm:spPr/>
      <dgm:t>
        <a:bodyPr/>
        <a:lstStyle/>
        <a:p>
          <a:endParaRPr kumimoji="1" lang="ja-JP" altLang="en-US"/>
        </a:p>
      </dgm:t>
    </dgm:pt>
    <dgm:pt modelId="{7299B882-AC38-41E9-8203-CD2E10BB3123}" type="sibTrans" cxnId="{19EE84C2-1E5C-4EDD-91DE-AA0CF537012A}">
      <dgm:prSet/>
      <dgm:spPr/>
      <dgm:t>
        <a:bodyPr/>
        <a:lstStyle/>
        <a:p>
          <a:endParaRPr kumimoji="1" lang="ja-JP" altLang="en-US"/>
        </a:p>
      </dgm:t>
    </dgm:pt>
    <dgm:pt modelId="{E175AC27-C7DB-4DE5-A6BB-ADBE9442B204}" type="pres">
      <dgm:prSet presAssocID="{FC84A7A7-3F0D-4AE3-8CB6-AFBF3EFB98BD}" presName="linear" presStyleCnt="0">
        <dgm:presLayoutVars>
          <dgm:animLvl val="lvl"/>
          <dgm:resizeHandles val="exact"/>
        </dgm:presLayoutVars>
      </dgm:prSet>
      <dgm:spPr/>
      <dgm:t>
        <a:bodyPr/>
        <a:lstStyle/>
        <a:p>
          <a:endParaRPr kumimoji="1" lang="ja-JP" altLang="en-US"/>
        </a:p>
      </dgm:t>
    </dgm:pt>
    <dgm:pt modelId="{A479CF7E-ACA6-4F38-9A14-9B20BEF6406C}" type="pres">
      <dgm:prSet presAssocID="{EC54FB01-B41F-4CC0-A816-79ADEE0C03EA}" presName="parentText" presStyleLbl="node1" presStyleIdx="0" presStyleCnt="2" custScaleX="76748" custLinFactNeighborX="-11626" custLinFactNeighborY="-4521">
        <dgm:presLayoutVars>
          <dgm:chMax val="0"/>
          <dgm:bulletEnabled val="1"/>
        </dgm:presLayoutVars>
      </dgm:prSet>
      <dgm:spPr/>
      <dgm:t>
        <a:bodyPr/>
        <a:lstStyle/>
        <a:p>
          <a:endParaRPr kumimoji="1" lang="ja-JP" altLang="en-US"/>
        </a:p>
      </dgm:t>
    </dgm:pt>
    <dgm:pt modelId="{8FC2AB24-EDE5-430D-9858-2EA0855EDEFA}" type="pres">
      <dgm:prSet presAssocID="{EC54FB01-B41F-4CC0-A816-79ADEE0C03EA}" presName="childText" presStyleLbl="revTx" presStyleIdx="0" presStyleCnt="2">
        <dgm:presLayoutVars>
          <dgm:bulletEnabled val="1"/>
        </dgm:presLayoutVars>
      </dgm:prSet>
      <dgm:spPr/>
      <dgm:t>
        <a:bodyPr/>
        <a:lstStyle/>
        <a:p>
          <a:endParaRPr kumimoji="1" lang="ja-JP" altLang="en-US"/>
        </a:p>
      </dgm:t>
    </dgm:pt>
    <dgm:pt modelId="{924410AC-CA21-4EB5-8720-32E987CD6584}" type="pres">
      <dgm:prSet presAssocID="{BA5DCD1B-1824-4F84-BA9B-1144103640D0}" presName="parentText" presStyleLbl="node1" presStyleIdx="1" presStyleCnt="2" custScaleX="77250" custLinFactNeighborX="-14875" custLinFactNeighborY="-39142">
        <dgm:presLayoutVars>
          <dgm:chMax val="0"/>
          <dgm:bulletEnabled val="1"/>
        </dgm:presLayoutVars>
      </dgm:prSet>
      <dgm:spPr/>
      <dgm:t>
        <a:bodyPr/>
        <a:lstStyle/>
        <a:p>
          <a:endParaRPr kumimoji="1" lang="ja-JP" altLang="en-US"/>
        </a:p>
      </dgm:t>
    </dgm:pt>
    <dgm:pt modelId="{9ECB4023-58BE-41D2-BAEB-E301F49479B3}" type="pres">
      <dgm:prSet presAssocID="{BA5DCD1B-1824-4F84-BA9B-1144103640D0}" presName="childText" presStyleLbl="revTx" presStyleIdx="1" presStyleCnt="2" custLinFactNeighborX="126" custLinFactNeighborY="-62508">
        <dgm:presLayoutVars>
          <dgm:bulletEnabled val="1"/>
        </dgm:presLayoutVars>
      </dgm:prSet>
      <dgm:spPr/>
      <dgm:t>
        <a:bodyPr/>
        <a:lstStyle/>
        <a:p>
          <a:endParaRPr kumimoji="1" lang="ja-JP" altLang="en-US"/>
        </a:p>
      </dgm:t>
    </dgm:pt>
  </dgm:ptLst>
  <dgm:cxnLst>
    <dgm:cxn modelId="{AAC26FE0-D52C-4CD3-9F35-2308F2C26E3A}" srcId="{FC84A7A7-3F0D-4AE3-8CB6-AFBF3EFB98BD}" destId="{BA5DCD1B-1824-4F84-BA9B-1144103640D0}" srcOrd="1" destOrd="0" parTransId="{C0670AEC-C26B-49A7-ACCD-A56B08CC1EA7}" sibTransId="{6C56C79A-3D67-45C5-82AE-66B9DCC3CD22}"/>
    <dgm:cxn modelId="{35628362-65CF-48AA-BD5A-3CA623A45A4F}" type="presOf" srcId="{EC54FB01-B41F-4CC0-A816-79ADEE0C03EA}" destId="{A479CF7E-ACA6-4F38-9A14-9B20BEF6406C}" srcOrd="0" destOrd="0" presId="urn:microsoft.com/office/officeart/2005/8/layout/vList2"/>
    <dgm:cxn modelId="{19EE84C2-1E5C-4EDD-91DE-AA0CF537012A}" srcId="{BA5DCD1B-1824-4F84-BA9B-1144103640D0}" destId="{A74FB0D9-FDBA-4434-A256-3C83FE4E4A21}" srcOrd="2" destOrd="0" parTransId="{61B00993-EDEA-41FF-B8D8-0D351D9AFE7D}" sibTransId="{7299B882-AC38-41E9-8203-CD2E10BB3123}"/>
    <dgm:cxn modelId="{A919B92E-EBB4-4173-8089-2A98B779DE66}" srcId="{EC54FB01-B41F-4CC0-A816-79ADEE0C03EA}" destId="{3745F6C2-7AF7-4976-BE3F-8DA569C0EE61}" srcOrd="1" destOrd="0" parTransId="{049D4669-F620-450A-A85C-325391AF7975}" sibTransId="{AE955C68-4933-4EC3-A422-0C87C4CF8E72}"/>
    <dgm:cxn modelId="{2C0A9CBD-3DEA-4362-8EBF-BA7A6E9E87D3}" type="presOf" srcId="{4C0EFFB0-4E9D-4CF8-922F-08D645B257AC}" destId="{9ECB4023-58BE-41D2-BAEB-E301F49479B3}" srcOrd="0" destOrd="0" presId="urn:microsoft.com/office/officeart/2005/8/layout/vList2"/>
    <dgm:cxn modelId="{5743A72E-FD8E-40FC-86E1-887818919302}" type="presOf" srcId="{DC7243C2-1D48-4265-A50E-C628056BD8D9}" destId="{8FC2AB24-EDE5-430D-9858-2EA0855EDEFA}" srcOrd="0" destOrd="4" presId="urn:microsoft.com/office/officeart/2005/8/layout/vList2"/>
    <dgm:cxn modelId="{A33C5BFD-3344-49F5-9A68-5013478F2F2A}" srcId="{EC54FB01-B41F-4CC0-A816-79ADEE0C03EA}" destId="{57849F6E-C58A-4383-8F83-FB88C86360BC}" srcOrd="2" destOrd="0" parTransId="{DD095C73-D703-400A-9A60-A5931119839F}" sibTransId="{4E760A76-699A-4F6E-885F-67B0E0746820}"/>
    <dgm:cxn modelId="{EEF89EF9-0F82-40D9-82B8-69BDBEC7E33B}" type="presOf" srcId="{6A601AB1-48ED-491F-AE31-FAD21C8997F5}" destId="{8FC2AB24-EDE5-430D-9858-2EA0855EDEFA}" srcOrd="0" destOrd="0" presId="urn:microsoft.com/office/officeart/2005/8/layout/vList2"/>
    <dgm:cxn modelId="{81F118DF-52F2-4937-A80B-87ECFC65D30E}" srcId="{BA5DCD1B-1824-4F84-BA9B-1144103640D0}" destId="{4C0EFFB0-4E9D-4CF8-922F-08D645B257AC}" srcOrd="0" destOrd="0" parTransId="{83657016-E260-464C-84C2-81ED185010F6}" sibTransId="{1C1DDB30-2966-4C71-BBFD-FBEC0A7E7E96}"/>
    <dgm:cxn modelId="{BB7CF2FA-E22E-4119-AA77-AB3FF4D7330C}" type="presOf" srcId="{3745F6C2-7AF7-4976-BE3F-8DA569C0EE61}" destId="{8FC2AB24-EDE5-430D-9858-2EA0855EDEFA}" srcOrd="0" destOrd="1" presId="urn:microsoft.com/office/officeart/2005/8/layout/vList2"/>
    <dgm:cxn modelId="{2000C622-5AEE-4804-8ABE-F108AFDFB4D2}" srcId="{BA5DCD1B-1824-4F84-BA9B-1144103640D0}" destId="{A600BFEB-474E-4AAC-8800-0A83A2F5F771}" srcOrd="1" destOrd="0" parTransId="{A427D671-3066-4CC9-A32A-6A2AEBE5E2A9}" sibTransId="{9A193A7E-75C2-4EA5-9064-03BFB73B8AC5}"/>
    <dgm:cxn modelId="{912328A1-86A1-4E5C-B6E3-CD11D025242F}" type="presOf" srcId="{69DB56A7-765C-4D06-A970-86548FD47093}" destId="{8FC2AB24-EDE5-430D-9858-2EA0855EDEFA}" srcOrd="0" destOrd="5" presId="urn:microsoft.com/office/officeart/2005/8/layout/vList2"/>
    <dgm:cxn modelId="{DE58E13F-B131-4442-804E-62EB758B96FB}" type="presOf" srcId="{A600BFEB-474E-4AAC-8800-0A83A2F5F771}" destId="{9ECB4023-58BE-41D2-BAEB-E301F49479B3}" srcOrd="0" destOrd="1" presId="urn:microsoft.com/office/officeart/2005/8/layout/vList2"/>
    <dgm:cxn modelId="{DB32CA52-8F06-4F97-8663-23CD99E2952C}" srcId="{EC54FB01-B41F-4CC0-A816-79ADEE0C03EA}" destId="{6A601AB1-48ED-491F-AE31-FAD21C8997F5}" srcOrd="0" destOrd="0" parTransId="{F75EAAB6-FA75-4941-AFBE-F50075C8C1B4}" sibTransId="{139B7EA4-C430-414C-942A-698CC8363AD7}"/>
    <dgm:cxn modelId="{B1EFA53B-4AEE-408F-933A-02E4CCA1FB95}" type="presOf" srcId="{FC84A7A7-3F0D-4AE3-8CB6-AFBF3EFB98BD}" destId="{E175AC27-C7DB-4DE5-A6BB-ADBE9442B204}" srcOrd="0" destOrd="0" presId="urn:microsoft.com/office/officeart/2005/8/layout/vList2"/>
    <dgm:cxn modelId="{221256BE-DDB1-4C71-B32A-1FD89145658D}" srcId="{EC54FB01-B41F-4CC0-A816-79ADEE0C03EA}" destId="{803D3766-FCA5-4B0C-8499-8F1D509ACE2E}" srcOrd="3" destOrd="0" parTransId="{F89B6E18-4D3D-4705-AC9F-459FF0B38E20}" sibTransId="{B28C93D9-F283-4756-AC60-F2BFE7F7E78E}"/>
    <dgm:cxn modelId="{5C47FA48-39E5-4A3B-AB49-DA7EE5B8B02A}" srcId="{EC54FB01-B41F-4CC0-A816-79ADEE0C03EA}" destId="{69DB56A7-765C-4D06-A970-86548FD47093}" srcOrd="5" destOrd="0" parTransId="{F5E20CD0-8195-44FC-BF20-4E92AA76D0C8}" sibTransId="{398EE619-9BF5-4461-92E9-847F10584A73}"/>
    <dgm:cxn modelId="{F3E978B6-BAF3-430D-A638-A2FC020BFA86}" srcId="{EC54FB01-B41F-4CC0-A816-79ADEE0C03EA}" destId="{DC7243C2-1D48-4265-A50E-C628056BD8D9}" srcOrd="4" destOrd="0" parTransId="{DFD1B30C-B565-4A94-9671-E634A5F4D732}" sibTransId="{74EF96DA-4341-4096-92B9-4C3C4D104347}"/>
    <dgm:cxn modelId="{EC19DD76-AA0C-4C8E-BB89-9E99A75AA5B2}" type="presOf" srcId="{A74FB0D9-FDBA-4434-A256-3C83FE4E4A21}" destId="{9ECB4023-58BE-41D2-BAEB-E301F49479B3}" srcOrd="0" destOrd="2" presId="urn:microsoft.com/office/officeart/2005/8/layout/vList2"/>
    <dgm:cxn modelId="{5B474042-0F98-4332-8CC1-B955C3E68D9D}" type="presOf" srcId="{803D3766-FCA5-4B0C-8499-8F1D509ACE2E}" destId="{8FC2AB24-EDE5-430D-9858-2EA0855EDEFA}" srcOrd="0" destOrd="3" presId="urn:microsoft.com/office/officeart/2005/8/layout/vList2"/>
    <dgm:cxn modelId="{B37C79D3-0D68-464C-AB37-A854F8C0CA87}" type="presOf" srcId="{BA5DCD1B-1824-4F84-BA9B-1144103640D0}" destId="{924410AC-CA21-4EB5-8720-32E987CD6584}" srcOrd="0" destOrd="0" presId="urn:microsoft.com/office/officeart/2005/8/layout/vList2"/>
    <dgm:cxn modelId="{0E7DD0F2-6076-4814-99CA-5AADDAFBF556}" type="presOf" srcId="{57849F6E-C58A-4383-8F83-FB88C86360BC}" destId="{8FC2AB24-EDE5-430D-9858-2EA0855EDEFA}" srcOrd="0" destOrd="2" presId="urn:microsoft.com/office/officeart/2005/8/layout/vList2"/>
    <dgm:cxn modelId="{50F8A5E7-AF1D-46BF-BC50-0F8ED5417320}" srcId="{FC84A7A7-3F0D-4AE3-8CB6-AFBF3EFB98BD}" destId="{EC54FB01-B41F-4CC0-A816-79ADEE0C03EA}" srcOrd="0" destOrd="0" parTransId="{D2AE3661-DCF4-4412-ABC6-06293BCC57B9}" sibTransId="{1FD343AC-C9FA-4F8D-8F28-B6585DCE9639}"/>
    <dgm:cxn modelId="{CA6E2512-4276-4576-84DE-F0CEA44CE989}" type="presParOf" srcId="{E175AC27-C7DB-4DE5-A6BB-ADBE9442B204}" destId="{A479CF7E-ACA6-4F38-9A14-9B20BEF6406C}" srcOrd="0" destOrd="0" presId="urn:microsoft.com/office/officeart/2005/8/layout/vList2"/>
    <dgm:cxn modelId="{10F9379C-8597-4521-A89F-9325EB1363DB}" type="presParOf" srcId="{E175AC27-C7DB-4DE5-A6BB-ADBE9442B204}" destId="{8FC2AB24-EDE5-430D-9858-2EA0855EDEFA}" srcOrd="1" destOrd="0" presId="urn:microsoft.com/office/officeart/2005/8/layout/vList2"/>
    <dgm:cxn modelId="{0EA8F8A4-1085-4D9E-940C-7A96AF8CD5BA}" type="presParOf" srcId="{E175AC27-C7DB-4DE5-A6BB-ADBE9442B204}" destId="{924410AC-CA21-4EB5-8720-32E987CD6584}" srcOrd="2" destOrd="0" presId="urn:microsoft.com/office/officeart/2005/8/layout/vList2"/>
    <dgm:cxn modelId="{9DB10313-0D06-4936-A471-6D405785E46A}" type="presParOf" srcId="{E175AC27-C7DB-4DE5-A6BB-ADBE9442B204}" destId="{9ECB4023-58BE-41D2-BAEB-E301F49479B3}"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F9E5C8-9B1B-4EF8-ACA1-8D74F1047C72}">
      <dsp:nvSpPr>
        <dsp:cNvPr id="0" name=""/>
        <dsp:cNvSpPr/>
      </dsp:nvSpPr>
      <dsp:spPr>
        <a:xfrm>
          <a:off x="4526" y="0"/>
          <a:ext cx="2715768" cy="2172462"/>
        </a:xfrm>
        <a:prstGeom prst="upArrow">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FA9115-EF22-4CC0-B659-A592F430F717}">
      <dsp:nvSpPr>
        <dsp:cNvPr id="0" name=""/>
        <dsp:cNvSpPr/>
      </dsp:nvSpPr>
      <dsp:spPr>
        <a:xfrm>
          <a:off x="2801767" y="0"/>
          <a:ext cx="4608576" cy="2172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0" rIns="192024" bIns="192024" numCol="1" spcCol="1270" anchor="ctr" anchorCtr="0">
          <a:noAutofit/>
        </a:bodyPr>
        <a:lstStyle/>
        <a:p>
          <a:pPr lvl="0" algn="l" defTabSz="1200150">
            <a:lnSpc>
              <a:spcPct val="90000"/>
            </a:lnSpc>
            <a:spcBef>
              <a:spcPct val="0"/>
            </a:spcBef>
            <a:spcAft>
              <a:spcPct val="35000"/>
            </a:spcAft>
          </a:pPr>
          <a:r>
            <a:rPr kumimoji="1" lang="ja-JP" altLang="en-US" sz="2700" kern="1200" dirty="0" smtClean="0"/>
            <a:t>・知事主導型の教育統治</a:t>
          </a:r>
          <a:endParaRPr kumimoji="1" lang="en-US" altLang="ja-JP" sz="2700" kern="1200" dirty="0" smtClean="0"/>
        </a:p>
        <a:p>
          <a:pPr lvl="0" algn="l" defTabSz="1200150">
            <a:lnSpc>
              <a:spcPct val="90000"/>
            </a:lnSpc>
            <a:spcBef>
              <a:spcPct val="0"/>
            </a:spcBef>
            <a:spcAft>
              <a:spcPct val="35000"/>
            </a:spcAft>
          </a:pPr>
          <a:r>
            <a:rPr kumimoji="1" lang="ja-JP" altLang="en-US" sz="2700" kern="1200" dirty="0" smtClean="0"/>
            <a:t>・ＭＣＡＳテスト実施</a:t>
          </a:r>
          <a:endParaRPr kumimoji="1" lang="en-US" altLang="ja-JP" sz="2700" kern="1200" dirty="0" smtClean="0"/>
        </a:p>
        <a:p>
          <a:pPr lvl="0" algn="l" defTabSz="1200150">
            <a:lnSpc>
              <a:spcPct val="90000"/>
            </a:lnSpc>
            <a:spcBef>
              <a:spcPct val="0"/>
            </a:spcBef>
            <a:spcAft>
              <a:spcPct val="35000"/>
            </a:spcAft>
          </a:pPr>
          <a:r>
            <a:rPr kumimoji="1" lang="ja-JP" altLang="en-US" sz="2700" kern="1200" dirty="0" smtClean="0"/>
            <a:t>（マサチューセッツ州）</a:t>
          </a:r>
          <a:endParaRPr kumimoji="1" lang="en-US" altLang="ja-JP" sz="2700" kern="1200" dirty="0" smtClean="0"/>
        </a:p>
      </dsp:txBody>
      <dsp:txXfrm>
        <a:off x="2801767" y="0"/>
        <a:ext cx="4608576" cy="2172462"/>
      </dsp:txXfrm>
    </dsp:sp>
    <dsp:sp modelId="{4B727E2A-0F08-4B2E-9B2E-93689316E2AA}">
      <dsp:nvSpPr>
        <dsp:cNvPr id="0" name=""/>
        <dsp:cNvSpPr/>
      </dsp:nvSpPr>
      <dsp:spPr>
        <a:xfrm>
          <a:off x="819256" y="2353500"/>
          <a:ext cx="2715768" cy="2172462"/>
        </a:xfrm>
        <a:prstGeom prst="downArrow">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D7E123-BF96-4E34-B9FA-955992650EA3}">
      <dsp:nvSpPr>
        <dsp:cNvPr id="0" name=""/>
        <dsp:cNvSpPr/>
      </dsp:nvSpPr>
      <dsp:spPr>
        <a:xfrm>
          <a:off x="3616497" y="2353500"/>
          <a:ext cx="4608576" cy="2172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0" rIns="192024" bIns="192024" numCol="1" spcCol="1270" anchor="ctr" anchorCtr="0">
          <a:noAutofit/>
        </a:bodyPr>
        <a:lstStyle/>
        <a:p>
          <a:pPr lvl="0" algn="l" defTabSz="1200150">
            <a:lnSpc>
              <a:spcPct val="90000"/>
            </a:lnSpc>
            <a:spcBef>
              <a:spcPct val="0"/>
            </a:spcBef>
            <a:spcAft>
              <a:spcPct val="35000"/>
            </a:spcAft>
          </a:pPr>
          <a:r>
            <a:rPr kumimoji="1" lang="ja-JP" altLang="en-US" sz="2700" kern="1200" dirty="0" smtClean="0"/>
            <a:t>・価値の多様化</a:t>
          </a:r>
          <a:endParaRPr kumimoji="1" lang="en-US" altLang="ja-JP" sz="2700" kern="1200" dirty="0" smtClean="0"/>
        </a:p>
        <a:p>
          <a:pPr lvl="0" algn="l" defTabSz="1200150">
            <a:lnSpc>
              <a:spcPct val="90000"/>
            </a:lnSpc>
            <a:spcBef>
              <a:spcPct val="0"/>
            </a:spcBef>
            <a:spcAft>
              <a:spcPct val="35000"/>
            </a:spcAft>
          </a:pPr>
          <a:r>
            <a:rPr kumimoji="1" lang="en-US" altLang="ja-JP" sz="2700" kern="1200" dirty="0" smtClean="0"/>
            <a:t>Ex.</a:t>
          </a:r>
          <a:r>
            <a:rPr kumimoji="1" lang="ja-JP" altLang="en-US" sz="2700" kern="1200" dirty="0" smtClean="0"/>
            <a:t>ビジネスマン、ボランティア、山中での暮らし</a:t>
          </a:r>
          <a:endParaRPr kumimoji="1" lang="en-US" altLang="ja-JP" sz="2700" kern="1200" dirty="0" smtClean="0"/>
        </a:p>
        <a:p>
          <a:pPr lvl="0" algn="l" defTabSz="1200150">
            <a:lnSpc>
              <a:spcPct val="90000"/>
            </a:lnSpc>
            <a:spcBef>
              <a:spcPct val="0"/>
            </a:spcBef>
            <a:spcAft>
              <a:spcPct val="35000"/>
            </a:spcAft>
          </a:pPr>
          <a:r>
            <a:rPr kumimoji="1" lang="ja-JP" altLang="en-US" sz="2700" kern="1200" dirty="0" smtClean="0"/>
            <a:t>・チャータースクール</a:t>
          </a:r>
          <a:endParaRPr kumimoji="1" lang="en-US" altLang="ja-JP" sz="2700" kern="1200" dirty="0" smtClean="0"/>
        </a:p>
      </dsp:txBody>
      <dsp:txXfrm>
        <a:off x="3616497" y="2353500"/>
        <a:ext cx="4608576" cy="217246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6F4600-3190-4BFF-B523-0971337FFEC5}">
      <dsp:nvSpPr>
        <dsp:cNvPr id="0" name=""/>
        <dsp:cNvSpPr/>
      </dsp:nvSpPr>
      <dsp:spPr>
        <a:xfrm>
          <a:off x="1402" y="990310"/>
          <a:ext cx="1709187" cy="683675"/>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lvl="0" algn="ctr" defTabSz="1466850">
            <a:lnSpc>
              <a:spcPct val="90000"/>
            </a:lnSpc>
            <a:spcBef>
              <a:spcPct val="0"/>
            </a:spcBef>
            <a:spcAft>
              <a:spcPct val="35000"/>
            </a:spcAft>
          </a:pPr>
          <a:r>
            <a:rPr kumimoji="1" lang="ja-JP" altLang="en-US" sz="3300" kern="1200" dirty="0" smtClean="0"/>
            <a:t>意思</a:t>
          </a:r>
          <a:endParaRPr kumimoji="1" lang="ja-JP" altLang="en-US" sz="3300" kern="1200" dirty="0"/>
        </a:p>
      </dsp:txBody>
      <dsp:txXfrm>
        <a:off x="1402" y="990310"/>
        <a:ext cx="1709187" cy="683675"/>
      </dsp:txXfrm>
    </dsp:sp>
    <dsp:sp modelId="{B86E53B3-067A-40AB-A307-27C2903CD998}">
      <dsp:nvSpPr>
        <dsp:cNvPr id="0" name=""/>
        <dsp:cNvSpPr/>
      </dsp:nvSpPr>
      <dsp:spPr>
        <a:xfrm>
          <a:off x="1539672" y="990310"/>
          <a:ext cx="1709187" cy="683675"/>
        </a:xfrm>
        <a:prstGeom prst="chevron">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lvl="0" algn="ctr" defTabSz="1466850">
            <a:lnSpc>
              <a:spcPct val="90000"/>
            </a:lnSpc>
            <a:spcBef>
              <a:spcPct val="0"/>
            </a:spcBef>
            <a:spcAft>
              <a:spcPct val="35000"/>
            </a:spcAft>
          </a:pPr>
          <a:r>
            <a:rPr kumimoji="1" lang="ja-JP" altLang="en-US" sz="3300" kern="1200" dirty="0" smtClean="0"/>
            <a:t>感情</a:t>
          </a:r>
          <a:endParaRPr kumimoji="1" lang="ja-JP" altLang="en-US" sz="3300" kern="1200" dirty="0"/>
        </a:p>
      </dsp:txBody>
      <dsp:txXfrm>
        <a:off x="1539672" y="990310"/>
        <a:ext cx="1709187" cy="683675"/>
      </dsp:txXfrm>
    </dsp:sp>
    <dsp:sp modelId="{21534AC8-3717-408F-A43B-763804DAFDA0}">
      <dsp:nvSpPr>
        <dsp:cNvPr id="0" name=""/>
        <dsp:cNvSpPr/>
      </dsp:nvSpPr>
      <dsp:spPr>
        <a:xfrm>
          <a:off x="3077941" y="990310"/>
          <a:ext cx="1709187" cy="683675"/>
        </a:xfrm>
        <a:prstGeom prst="chevr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lvl="0" algn="ctr" defTabSz="1466850">
            <a:lnSpc>
              <a:spcPct val="90000"/>
            </a:lnSpc>
            <a:spcBef>
              <a:spcPct val="0"/>
            </a:spcBef>
            <a:spcAft>
              <a:spcPct val="35000"/>
            </a:spcAft>
          </a:pPr>
          <a:r>
            <a:rPr kumimoji="1" lang="ja-JP" altLang="en-US" sz="3300" kern="1200" dirty="0" smtClean="0"/>
            <a:t>思考</a:t>
          </a:r>
          <a:endParaRPr kumimoji="1" lang="ja-JP" altLang="en-US" sz="3300" kern="1200" dirty="0"/>
        </a:p>
      </dsp:txBody>
      <dsp:txXfrm>
        <a:off x="3077941" y="990310"/>
        <a:ext cx="1709187" cy="68367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79CF7E-ACA6-4F38-9A14-9B20BEF6406C}">
      <dsp:nvSpPr>
        <dsp:cNvPr id="0" name=""/>
        <dsp:cNvSpPr/>
      </dsp:nvSpPr>
      <dsp:spPr>
        <a:xfrm>
          <a:off x="0" y="8"/>
          <a:ext cx="6316053" cy="60371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kumimoji="1" lang="ja-JP" altLang="en-US" sz="2400" kern="1200" dirty="0" smtClean="0"/>
            <a:t>シュタイナー教育定着の難しさ</a:t>
          </a:r>
          <a:endParaRPr kumimoji="1" lang="ja-JP" altLang="en-US" sz="2400" kern="1200" dirty="0"/>
        </a:p>
      </dsp:txBody>
      <dsp:txXfrm>
        <a:off x="0" y="8"/>
        <a:ext cx="6316053" cy="603719"/>
      </dsp:txXfrm>
    </dsp:sp>
    <dsp:sp modelId="{8FC2AB24-EDE5-430D-9858-2EA0855EDEFA}">
      <dsp:nvSpPr>
        <dsp:cNvPr id="0" name=""/>
        <dsp:cNvSpPr/>
      </dsp:nvSpPr>
      <dsp:spPr>
        <a:xfrm>
          <a:off x="0" y="698061"/>
          <a:ext cx="8229600" cy="208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a:lnSpc>
              <a:spcPct val="90000"/>
            </a:lnSpc>
            <a:spcBef>
              <a:spcPct val="0"/>
            </a:spcBef>
            <a:spcAft>
              <a:spcPct val="20000"/>
            </a:spcAft>
            <a:buChar char="••"/>
          </a:pPr>
          <a:r>
            <a:rPr kumimoji="1" lang="ja-JP" altLang="en-US" sz="1900" kern="1200" dirty="0" smtClean="0"/>
            <a:t>狭い社会に閉じこもりすぎるという不安。</a:t>
          </a:r>
          <a:endParaRPr kumimoji="1" lang="ja-JP" altLang="en-US" sz="1900" kern="1200" dirty="0"/>
        </a:p>
        <a:p>
          <a:pPr marL="171450" lvl="1" indent="-171450" algn="l" defTabSz="844550">
            <a:lnSpc>
              <a:spcPct val="90000"/>
            </a:lnSpc>
            <a:spcBef>
              <a:spcPct val="0"/>
            </a:spcBef>
            <a:spcAft>
              <a:spcPct val="20000"/>
            </a:spcAft>
            <a:buChar char="••"/>
          </a:pPr>
          <a:r>
            <a:rPr kumimoji="1" lang="ja-JP" altLang="en-US" sz="1900" kern="1200" dirty="0" smtClean="0"/>
            <a:t>一般の学校に通っていた人たちとうまくやっていけるのか。</a:t>
          </a:r>
          <a:endParaRPr kumimoji="1" lang="ja-JP" altLang="en-US" sz="1900" kern="1200" dirty="0"/>
        </a:p>
        <a:p>
          <a:pPr marL="171450" lvl="1" indent="-171450" algn="l" defTabSz="844550">
            <a:lnSpc>
              <a:spcPct val="90000"/>
            </a:lnSpc>
            <a:spcBef>
              <a:spcPct val="0"/>
            </a:spcBef>
            <a:spcAft>
              <a:spcPct val="20000"/>
            </a:spcAft>
            <a:buChar char="••"/>
          </a:pPr>
          <a:r>
            <a:rPr kumimoji="1" lang="ja-JP" altLang="en-US" sz="1900" kern="1200" dirty="0" smtClean="0"/>
            <a:t>宗教っぽくて不思議な学校という批判。</a:t>
          </a:r>
          <a:endParaRPr kumimoji="1" lang="ja-JP" altLang="en-US" sz="1900" kern="1200" dirty="0"/>
        </a:p>
        <a:p>
          <a:pPr marL="171450" lvl="1" indent="-171450" algn="l" defTabSz="844550">
            <a:lnSpc>
              <a:spcPct val="90000"/>
            </a:lnSpc>
            <a:spcBef>
              <a:spcPct val="0"/>
            </a:spcBef>
            <a:spcAft>
              <a:spcPct val="20000"/>
            </a:spcAft>
            <a:buChar char="••"/>
          </a:pPr>
          <a:r>
            <a:rPr kumimoji="1" lang="en-US" altLang="ja-JP" sz="1900" kern="1200" dirty="0" smtClean="0"/>
            <a:t>NPO</a:t>
          </a:r>
          <a:r>
            <a:rPr kumimoji="1" lang="ja-JP" altLang="en-US" sz="1900" kern="1200" dirty="0" smtClean="0"/>
            <a:t>法人という難しさ。</a:t>
          </a:r>
          <a:endParaRPr kumimoji="1" lang="ja-JP" altLang="en-US" sz="1900" kern="1200" dirty="0"/>
        </a:p>
        <a:p>
          <a:pPr marL="171450" lvl="1" indent="-171450" algn="l" defTabSz="844550">
            <a:lnSpc>
              <a:spcPct val="90000"/>
            </a:lnSpc>
            <a:spcBef>
              <a:spcPct val="0"/>
            </a:spcBef>
            <a:spcAft>
              <a:spcPct val="20000"/>
            </a:spcAft>
            <a:buChar char="••"/>
          </a:pPr>
          <a:r>
            <a:rPr kumimoji="1" lang="ja-JP" altLang="en-US" sz="1900" kern="1200" dirty="0" smtClean="0"/>
            <a:t>設備の不十分さ。　　　　　　　　などなど</a:t>
          </a:r>
          <a:endParaRPr kumimoji="1" lang="ja-JP" altLang="en-US" sz="1900" kern="1200" dirty="0"/>
        </a:p>
        <a:p>
          <a:pPr marL="171450" lvl="1" indent="-171450" algn="l" defTabSz="844550">
            <a:lnSpc>
              <a:spcPct val="90000"/>
            </a:lnSpc>
            <a:spcBef>
              <a:spcPct val="0"/>
            </a:spcBef>
            <a:spcAft>
              <a:spcPct val="20000"/>
            </a:spcAft>
            <a:buChar char="••"/>
          </a:pPr>
          <a:endParaRPr kumimoji="1" lang="ja-JP" altLang="en-US" sz="1900" kern="1200" dirty="0"/>
        </a:p>
      </dsp:txBody>
      <dsp:txXfrm>
        <a:off x="0" y="698061"/>
        <a:ext cx="8229600" cy="2086560"/>
      </dsp:txXfrm>
    </dsp:sp>
    <dsp:sp modelId="{924410AC-CA21-4EB5-8720-32E987CD6584}">
      <dsp:nvSpPr>
        <dsp:cNvPr id="0" name=""/>
        <dsp:cNvSpPr/>
      </dsp:nvSpPr>
      <dsp:spPr>
        <a:xfrm>
          <a:off x="0" y="2376260"/>
          <a:ext cx="6357365" cy="60371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kumimoji="1" lang="ja-JP" altLang="en-US" sz="2400" kern="1200" dirty="0" smtClean="0"/>
            <a:t>シュタイナー学校の真新しさ</a:t>
          </a:r>
          <a:endParaRPr kumimoji="1" lang="ja-JP" altLang="en-US" sz="2400" kern="1200" dirty="0"/>
        </a:p>
      </dsp:txBody>
      <dsp:txXfrm>
        <a:off x="0" y="2376260"/>
        <a:ext cx="6357365" cy="603719"/>
      </dsp:txXfrm>
    </dsp:sp>
    <dsp:sp modelId="{9ECB4023-58BE-41D2-BAEB-E301F49479B3}">
      <dsp:nvSpPr>
        <dsp:cNvPr id="0" name=""/>
        <dsp:cNvSpPr/>
      </dsp:nvSpPr>
      <dsp:spPr>
        <a:xfrm>
          <a:off x="0" y="3010968"/>
          <a:ext cx="8229600"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a:lnSpc>
              <a:spcPct val="90000"/>
            </a:lnSpc>
            <a:spcBef>
              <a:spcPct val="0"/>
            </a:spcBef>
            <a:spcAft>
              <a:spcPct val="20000"/>
            </a:spcAft>
            <a:buChar char="••"/>
          </a:pPr>
          <a:r>
            <a:rPr kumimoji="1" lang="ja-JP" altLang="en-US" sz="1900" kern="1200" dirty="0" smtClean="0"/>
            <a:t>教育の多様性の中の一種。</a:t>
          </a:r>
          <a:endParaRPr kumimoji="1" lang="ja-JP" altLang="en-US" sz="1900" kern="1200" dirty="0"/>
        </a:p>
        <a:p>
          <a:pPr marL="171450" lvl="1" indent="-171450" algn="l" defTabSz="844550">
            <a:lnSpc>
              <a:spcPct val="90000"/>
            </a:lnSpc>
            <a:spcBef>
              <a:spcPct val="0"/>
            </a:spcBef>
            <a:spcAft>
              <a:spcPct val="20000"/>
            </a:spcAft>
            <a:buChar char="••"/>
          </a:pPr>
          <a:r>
            <a:rPr kumimoji="1" lang="ja-JP" altLang="en-US" sz="1900" kern="1200" dirty="0" smtClean="0"/>
            <a:t>詰め込み教育からの離脱。</a:t>
          </a:r>
          <a:endParaRPr kumimoji="1" lang="ja-JP" altLang="en-US" sz="1900" kern="1200" dirty="0"/>
        </a:p>
        <a:p>
          <a:pPr marL="171450" lvl="1" indent="-171450" algn="l" defTabSz="844550">
            <a:lnSpc>
              <a:spcPct val="90000"/>
            </a:lnSpc>
            <a:spcBef>
              <a:spcPct val="0"/>
            </a:spcBef>
            <a:spcAft>
              <a:spcPct val="20000"/>
            </a:spcAft>
            <a:buChar char="••"/>
          </a:pPr>
          <a:r>
            <a:rPr kumimoji="1" lang="ja-JP" altLang="en-US" sz="1900" kern="1200" dirty="0" smtClean="0"/>
            <a:t>独創性の重視。　　　　　　　　　　などなど</a:t>
          </a:r>
          <a:endParaRPr kumimoji="1" lang="ja-JP" altLang="en-US" sz="1900" kern="1200" dirty="0"/>
        </a:p>
      </dsp:txBody>
      <dsp:txXfrm>
        <a:off x="0" y="3010968"/>
        <a:ext cx="8229600" cy="1043280"/>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01F9CA3-105E-4857-9057-6DB6197DA786}" type="datetimeFigureOut">
              <a:rPr lang="en-US" smtClean="0"/>
              <a:pPr/>
              <a:t>12/19/2011</a:t>
            </a:fld>
            <a:endParaRPr lang="en-US"/>
          </a:p>
        </p:txBody>
      </p:sp>
      <p:sp>
        <p:nvSpPr>
          <p:cNvPr id="5" name="フッター プレースホルダ 4"/>
          <p:cNvSpPr>
            <a:spLocks noGrp="1"/>
          </p:cNvSpPr>
          <p:nvPr>
            <p:ph type="ftr" sz="quarter" idx="11"/>
          </p:nvPr>
        </p:nvSpPr>
        <p:spPr/>
        <p:txBody>
          <a:bodyPr/>
          <a:lstStyle/>
          <a:p>
            <a:endParaRPr lang="en-US"/>
          </a:p>
        </p:txBody>
      </p:sp>
      <p:sp>
        <p:nvSpPr>
          <p:cNvPr id="6" name="スライド番号プレースホルダ 5"/>
          <p:cNvSpPr>
            <a:spLocks noGrp="1"/>
          </p:cNvSpPr>
          <p:nvPr>
            <p:ph type="sldNum" sz="quarter" idx="12"/>
          </p:nvPr>
        </p:nvSpPr>
        <p:spPr/>
        <p:txBody>
          <a:bodyPr/>
          <a:lstStyle/>
          <a:p>
            <a:fld id="{7F5CE407-6216-4202-80E4-A30DC2F709B2}" type="slidenum">
              <a:rPr lang="en-US" smtClean="0"/>
              <a:pPr/>
              <a:t>&lt;#&gt;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0E4F9D3-1FB2-4617-8B59-318D3AE9DBF5}" type="datetimeFigureOut">
              <a:rPr kumimoji="1" lang="ja-JP" altLang="en-US" smtClean="0"/>
              <a:pPr/>
              <a:t>2011/12/19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FFC2455-C5A3-430E-A98B-EDE64B7E0DDC}" type="slidenum">
              <a:rPr kumimoji="1" lang="ja-JP" altLang="en-US" smtClean="0"/>
              <a:pPr/>
              <a:t>&lt;#&gt;</a:t>
            </a:fld>
            <a:endParaRPr kumimoji="1"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0E4F9D3-1FB2-4617-8B59-318D3AE9DBF5}" type="datetimeFigureOut">
              <a:rPr kumimoji="1" lang="ja-JP" altLang="en-US" smtClean="0"/>
              <a:pPr/>
              <a:t>2011/12/19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FFC2455-C5A3-430E-A98B-EDE64B7E0DDC}" type="slidenum">
              <a:rPr kumimoji="1" lang="ja-JP" altLang="en-US" smtClean="0"/>
              <a:pPr/>
              <a:t>&lt;#&gt;</a:t>
            </a:fld>
            <a:endParaRPr kumimoji="1"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0E4F9D3-1FB2-4617-8B59-318D3AE9DBF5}" type="datetimeFigureOut">
              <a:rPr kumimoji="1" lang="ja-JP" altLang="en-US" smtClean="0"/>
              <a:pPr/>
              <a:t>2011/12/19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FFC2455-C5A3-430E-A98B-EDE64B7E0DDC}" type="slidenum">
              <a:rPr kumimoji="1" lang="ja-JP" altLang="en-US" smtClean="0"/>
              <a:pPr/>
              <a:t>&lt;#&gt;</a:t>
            </a:fld>
            <a:endParaRPr kumimoji="1" lang="ja-JP" altLang="en-US"/>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01F9CA3-105E-4857-9057-6DB6197DA786}" type="datetimeFigureOut">
              <a:rPr lang="en-US" smtClean="0"/>
              <a:pPr/>
              <a:t>12/19/2011</a:t>
            </a:fld>
            <a:endParaRPr lang="en-US"/>
          </a:p>
        </p:txBody>
      </p:sp>
      <p:sp>
        <p:nvSpPr>
          <p:cNvPr id="5" name="フッター プレースホルダ 4"/>
          <p:cNvSpPr>
            <a:spLocks noGrp="1"/>
          </p:cNvSpPr>
          <p:nvPr>
            <p:ph type="ftr" sz="quarter" idx="11"/>
          </p:nvPr>
        </p:nvSpPr>
        <p:spPr/>
        <p:txBody>
          <a:bodyPr/>
          <a:lstStyle/>
          <a:p>
            <a:endParaRPr lang="en-US"/>
          </a:p>
        </p:txBody>
      </p:sp>
      <p:sp>
        <p:nvSpPr>
          <p:cNvPr id="6" name="スライド番号プレースホルダ 5"/>
          <p:cNvSpPr>
            <a:spLocks noGrp="1"/>
          </p:cNvSpPr>
          <p:nvPr>
            <p:ph type="sldNum" sz="quarter" idx="12"/>
          </p:nvPr>
        </p:nvSpPr>
        <p:spPr/>
        <p:txBody>
          <a:bodyPr/>
          <a:lstStyle/>
          <a:p>
            <a:fld id="{7F5CE407-6216-4202-80E4-A30DC2F709B2}" type="slidenum">
              <a:rPr lang="en-US" smtClean="0"/>
              <a:pPr/>
              <a:t>&lt;#&gt;</a:t>
            </a:fld>
            <a:endParaRPr lang="en-US"/>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0E4F9D3-1FB2-4617-8B59-318D3AE9DBF5}" type="datetimeFigureOut">
              <a:rPr kumimoji="1" lang="ja-JP" altLang="en-US" smtClean="0"/>
              <a:pPr/>
              <a:t>2011/12/19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FFC2455-C5A3-430E-A98B-EDE64B7E0DDC}" type="slidenum">
              <a:rPr kumimoji="1" lang="ja-JP" altLang="en-US" smtClean="0"/>
              <a:pPr/>
              <a:t>&lt;#&gt;</a:t>
            </a:fld>
            <a:endParaRPr kumimoji="1" lang="ja-JP" alt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0E4F9D3-1FB2-4617-8B59-318D3AE9DBF5}" type="datetimeFigureOut">
              <a:rPr kumimoji="1" lang="ja-JP" altLang="en-US" smtClean="0"/>
              <a:pPr/>
              <a:t>2011/12/19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FFC2455-C5A3-430E-A98B-EDE64B7E0DDC}" type="slidenum">
              <a:rPr kumimoji="1" lang="ja-JP" altLang="en-US" smtClean="0"/>
              <a:pPr/>
              <a:t>&lt;#&gt;</a:t>
            </a:fld>
            <a:endParaRPr kumimoji="1" lang="ja-JP" altLang="en-US"/>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0E4F9D3-1FB2-4617-8B59-318D3AE9DBF5}" type="datetimeFigureOut">
              <a:rPr kumimoji="1" lang="ja-JP" altLang="en-US" smtClean="0"/>
              <a:pPr/>
              <a:t>2011/12/19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FFC2455-C5A3-430E-A98B-EDE64B7E0DDC}" type="slidenum">
              <a:rPr kumimoji="1" lang="ja-JP" altLang="en-US" smtClean="0"/>
              <a:pPr/>
              <a:t>&lt;#&gt;</a:t>
            </a:fld>
            <a:endParaRPr kumimoji="1" lang="ja-JP" altLang="en-US"/>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0E4F9D3-1FB2-4617-8B59-318D3AE9DBF5}" type="datetimeFigureOut">
              <a:rPr kumimoji="1" lang="ja-JP" altLang="en-US" smtClean="0"/>
              <a:pPr/>
              <a:t>2011/12/19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FFC2455-C5A3-430E-A98B-EDE64B7E0DDC}" type="slidenum">
              <a:rPr kumimoji="1" lang="ja-JP" altLang="en-US" smtClean="0"/>
              <a:pPr/>
              <a:t>&lt;#&gt;</a:t>
            </a:fld>
            <a:endParaRPr kumimoji="1" lang="ja-JP" altLang="en-US"/>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0E4F9D3-1FB2-4617-8B59-318D3AE9DBF5}" type="datetimeFigureOut">
              <a:rPr kumimoji="1" lang="ja-JP" altLang="en-US" smtClean="0"/>
              <a:pPr/>
              <a:t>2011/12/19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FFC2455-C5A3-430E-A98B-EDE64B7E0DDC}" type="slidenum">
              <a:rPr kumimoji="1" lang="ja-JP" altLang="en-US" smtClean="0"/>
              <a:pPr/>
              <a:t>&lt;#&gt;</a:t>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0E4F9D3-1FB2-4617-8B59-318D3AE9DBF5}" type="datetimeFigureOut">
              <a:rPr kumimoji="1" lang="ja-JP" altLang="en-US" smtClean="0"/>
              <a:pPr/>
              <a:t>2011/12/19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FFC2455-C5A3-430E-A98B-EDE64B7E0DDC}" type="slidenum">
              <a:rPr kumimoji="1" lang="ja-JP" altLang="en-US" smtClean="0"/>
              <a:pPr/>
              <a:t>&lt;#&gt;</a:t>
            </a:fld>
            <a:endParaRPr kumimoji="1" lang="ja-JP" altLang="en-US"/>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4F9D3-1FB2-4617-8B59-318D3AE9DBF5}" type="datetimeFigureOut">
              <a:rPr kumimoji="1" lang="ja-JP" altLang="en-US" smtClean="0"/>
              <a:pPr/>
              <a:t>2011/12/19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C2455-C5A3-430E-A98B-EDE64B7E0DD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ransition spd="slow">
    <p:fade/>
  </p:transition>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www.youtube.com/watch?v=OkZyP9irSUs&amp;feature=share" TargetMode="External"/><Relationship Id="rId4" Type="http://schemas.openxmlformats.org/officeDocument/2006/relationships/hyperlink" Target="&#23433;&#23713;&#12476;&#12511;&#30330;&#34920;.pptx"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2.jpeg"/><Relationship Id="rId7" Type="http://schemas.openxmlformats.org/officeDocument/2006/relationships/diagramQuickStyle" Target="../diagrams/quickStyle2.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3.jpeg"/><Relationship Id="rId9" Type="http://schemas.microsoft.com/office/2007/relationships/diagramDrawing" Target="../diagrams/drawing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headlines.yahoo.co.jp/hl?a=20111212-00000072-mai-soci" TargetMode="External"/><Relationship Id="rId2" Type="http://schemas.openxmlformats.org/officeDocument/2006/relationships/hyperlink" Target="http://www.u-tokyo.ac.jp/gen03/kouhou/1302/07.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d.hatena.ne.jp/keyword/2003%C7%AF" TargetMode="External"/><Relationship Id="rId3" Type="http://schemas.openxmlformats.org/officeDocument/2006/relationships/hyperlink" Target="http://d.hatena.ne.jp/keyword/1990%C7%AF" TargetMode="External"/><Relationship Id="rId7" Type="http://schemas.openxmlformats.org/officeDocument/2006/relationships/hyperlink" Target="http://d.hatena.ne.jp/keyword/2002%C7%AF" TargetMode="External"/><Relationship Id="rId2" Type="http://schemas.openxmlformats.org/officeDocument/2006/relationships/hyperlink" Target="http://d.hatena.ne.jp/keyword/1984%C7%AF" TargetMode="External"/><Relationship Id="rId1" Type="http://schemas.openxmlformats.org/officeDocument/2006/relationships/slideLayout" Target="../slideLayouts/slideLayout2.xml"/><Relationship Id="rId6" Type="http://schemas.openxmlformats.org/officeDocument/2006/relationships/hyperlink" Target="http://d.hatena.ne.jp/keyword/2001%C7%AF" TargetMode="External"/><Relationship Id="rId5" Type="http://schemas.openxmlformats.org/officeDocument/2006/relationships/hyperlink" Target="http://d.hatena.ne.jp/keyword/2000%C7%AF" TargetMode="External"/><Relationship Id="rId4" Type="http://schemas.openxmlformats.org/officeDocument/2006/relationships/hyperlink" Target="http://d.hatena.ne.jp/keyword/1995%C7%A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クリックすると新しいウィンドウで開きます"/>
          <p:cNvPicPr>
            <a:picLocks noChangeAspect="1" noChangeArrowheads="1"/>
          </p:cNvPicPr>
          <p:nvPr/>
        </p:nvPicPr>
        <p:blipFill>
          <a:blip r:embed="rId2" cstate="print"/>
          <a:srcRect/>
          <a:stretch>
            <a:fillRect/>
          </a:stretch>
        </p:blipFill>
        <p:spPr bwMode="auto">
          <a:xfrm>
            <a:off x="0" y="-387424"/>
            <a:ext cx="9289032" cy="9289033"/>
          </a:xfrm>
          <a:prstGeom prst="rect">
            <a:avLst/>
          </a:prstGeom>
          <a:noFill/>
        </p:spPr>
      </p:pic>
      <p:sp>
        <p:nvSpPr>
          <p:cNvPr id="3" name="サブタイトル 2"/>
          <p:cNvSpPr>
            <a:spLocks noGrp="1"/>
          </p:cNvSpPr>
          <p:nvPr>
            <p:ph type="subTitle" idx="1"/>
          </p:nvPr>
        </p:nvSpPr>
        <p:spPr>
          <a:xfrm>
            <a:off x="1187624" y="4725144"/>
            <a:ext cx="6400800" cy="1752600"/>
          </a:xfrm>
        </p:spPr>
        <p:txBody>
          <a:bodyPr>
            <a:normAutofit/>
          </a:bodyPr>
          <a:lstStyle/>
          <a:p>
            <a:r>
              <a:rPr kumimoji="1" lang="en-US" altLang="ja-JP" sz="4000" dirty="0" smtClean="0">
                <a:solidFill>
                  <a:schemeClr val="accent6">
                    <a:lumMod val="75000"/>
                  </a:schemeClr>
                </a:solidFill>
              </a:rPr>
              <a:t>1016642c</a:t>
            </a:r>
            <a:r>
              <a:rPr kumimoji="1" lang="ja-JP" altLang="en-US" sz="4000" dirty="0" smtClean="0">
                <a:solidFill>
                  <a:schemeClr val="accent6">
                    <a:lumMod val="75000"/>
                  </a:schemeClr>
                </a:solidFill>
              </a:rPr>
              <a:t>　渡邉　裕貴</a:t>
            </a:r>
            <a:endParaRPr kumimoji="1" lang="ja-JP" altLang="en-US" sz="4000" dirty="0">
              <a:solidFill>
                <a:schemeClr val="accent6">
                  <a:lumMod val="75000"/>
                </a:schemeClr>
              </a:solidFill>
            </a:endParaRPr>
          </a:p>
        </p:txBody>
      </p:sp>
      <p:sp>
        <p:nvSpPr>
          <p:cNvPr id="7" name="正方形/長方形 6"/>
          <p:cNvSpPr/>
          <p:nvPr/>
        </p:nvSpPr>
        <p:spPr>
          <a:xfrm>
            <a:off x="899592" y="260648"/>
            <a:ext cx="7632848" cy="1569660"/>
          </a:xfrm>
          <a:prstGeom prst="rect">
            <a:avLst/>
          </a:prstGeom>
          <a:noFill/>
        </p:spPr>
        <p:txBody>
          <a:bodyPr wrap="square" lIns="91440" tIns="45720" rIns="91440" bIns="45720">
            <a:spAutoFit/>
          </a:bodyPr>
          <a:lstStyle/>
          <a:p>
            <a:pPr algn="ctr"/>
            <a:r>
              <a:rPr lang="ja-JP" altLang="en-US" sz="9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学力偏重社会</a:t>
            </a:r>
            <a:endParaRPr lang="ja-JP" altLang="en-US" sz="9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学力偏重の社会化</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就活に影響→学歴が</a:t>
            </a:r>
            <a:r>
              <a:rPr lang="ja-JP" altLang="en-US" dirty="0" smtClean="0"/>
              <a:t>物を言う。</a:t>
            </a:r>
            <a:endParaRPr lang="en-US" altLang="ja-JP" dirty="0" smtClean="0"/>
          </a:p>
          <a:p>
            <a:r>
              <a:rPr lang="ja-JP" altLang="en-US" dirty="0" smtClean="0"/>
              <a:t>会社側の求める人物像≠実際の就活</a:t>
            </a:r>
            <a:endParaRPr lang="en-US" altLang="ja-JP" dirty="0" smtClean="0"/>
          </a:p>
        </p:txBody>
      </p:sp>
      <p:pic>
        <p:nvPicPr>
          <p:cNvPr id="23554" name="Picture 2" descr="クリックすると新しいウィンドウで開きます"/>
          <p:cNvPicPr>
            <a:picLocks noChangeAspect="1" noChangeArrowheads="1"/>
          </p:cNvPicPr>
          <p:nvPr/>
        </p:nvPicPr>
        <p:blipFill>
          <a:blip r:embed="rId2" cstate="print"/>
          <a:srcRect/>
          <a:stretch>
            <a:fillRect/>
          </a:stretch>
        </p:blipFill>
        <p:spPr bwMode="auto">
          <a:xfrm>
            <a:off x="5292080" y="3861048"/>
            <a:ext cx="3600400" cy="2700300"/>
          </a:xfrm>
          <a:prstGeom prst="rect">
            <a:avLst/>
          </a:prstGeom>
          <a:noFill/>
        </p:spPr>
      </p:pic>
      <p:pic>
        <p:nvPicPr>
          <p:cNvPr id="1026" name="Picture 2" descr="C:\Users\Yuki\Pictures\2011-12-15\001.JPG"/>
          <p:cNvPicPr>
            <a:picLocks noChangeAspect="1" noChangeArrowheads="1"/>
          </p:cNvPicPr>
          <p:nvPr/>
        </p:nvPicPr>
        <p:blipFill>
          <a:blip r:embed="rId3" cstate="print"/>
          <a:srcRect/>
          <a:stretch>
            <a:fillRect/>
          </a:stretch>
        </p:blipFill>
        <p:spPr bwMode="auto">
          <a:xfrm>
            <a:off x="395536" y="2897560"/>
            <a:ext cx="4608512" cy="3456384"/>
          </a:xfrm>
          <a:prstGeom prst="rect">
            <a:avLst/>
          </a:prstGeom>
          <a:noFill/>
        </p:spPr>
      </p:pic>
      <p:sp>
        <p:nvSpPr>
          <p:cNvPr id="6" name="ドーナツ 5"/>
          <p:cNvSpPr/>
          <p:nvPr/>
        </p:nvSpPr>
        <p:spPr>
          <a:xfrm>
            <a:off x="539552" y="4941168"/>
            <a:ext cx="4248472" cy="1224136"/>
          </a:xfrm>
          <a:prstGeom prst="donut">
            <a:avLst>
              <a:gd name="adj" fmla="val 6492"/>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solidFill>
                <a:schemeClr val="tx1"/>
              </a:solidFill>
            </a:endParaRPr>
          </a:p>
        </p:txBody>
      </p:sp>
      <p:sp>
        <p:nvSpPr>
          <p:cNvPr id="7" name="爆発 1 6"/>
          <p:cNvSpPr/>
          <p:nvPr/>
        </p:nvSpPr>
        <p:spPr>
          <a:xfrm>
            <a:off x="5436096" y="3212976"/>
            <a:ext cx="3707904" cy="3429000"/>
          </a:xfrm>
          <a:prstGeom prst="irregularSeal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2800" b="1" dirty="0" smtClean="0"/>
              <a:t>高学歴有利の社会に</a:t>
            </a:r>
            <a:endParaRPr kumimoji="1" lang="ja-JP" altLang="en-US" sz="2800" b="1" dirty="0"/>
          </a:p>
        </p:txBody>
      </p:sp>
      <p:sp>
        <p:nvSpPr>
          <p:cNvPr id="9" name="正方形/長方形 8">
            <a:hlinkClick r:id="rId4" action="ppaction://hlinkpres?slideindex=1&amp;slidetitle="/>
          </p:cNvPr>
          <p:cNvSpPr/>
          <p:nvPr/>
        </p:nvSpPr>
        <p:spPr>
          <a:xfrm>
            <a:off x="5183560" y="2852936"/>
            <a:ext cx="3960440" cy="646331"/>
          </a:xfrm>
          <a:prstGeom prst="rect">
            <a:avLst/>
          </a:prstGeom>
        </p:spPr>
        <p:txBody>
          <a:bodyPr wrap="square">
            <a:spAutoFit/>
          </a:bodyPr>
          <a:lstStyle/>
          <a:p>
            <a:r>
              <a:rPr lang="en-US" altLang="ja-JP" dirty="0" smtClean="0">
                <a:hlinkClick r:id="rId5"/>
              </a:rPr>
              <a:t>http://www.youtube.com/watch?v=OkZyP9irSUs&amp;feature=share</a:t>
            </a:r>
            <a:r>
              <a:rPr lang="en-US" altLang="ja-JP" dirty="0" smtClean="0"/>
              <a:t> </a:t>
            </a:r>
            <a:endParaRPr lang="ja-JP" altLang="en-US" dirty="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大阪　教育基本条例案</a:t>
            </a:r>
            <a:endParaRPr kumimoji="1" lang="ja-JP" altLang="en-US" dirty="0"/>
          </a:p>
        </p:txBody>
      </p:sp>
      <p:sp>
        <p:nvSpPr>
          <p:cNvPr id="3" name="コンテンツ プレースホルダ 2"/>
          <p:cNvSpPr>
            <a:spLocks noGrp="1"/>
          </p:cNvSpPr>
          <p:nvPr>
            <p:ph idx="1"/>
          </p:nvPr>
        </p:nvSpPr>
        <p:spPr/>
        <p:txBody>
          <a:bodyPr/>
          <a:lstStyle/>
          <a:p>
            <a:r>
              <a:rPr lang="ja-JP" altLang="en-US" u="sng" dirty="0" smtClean="0"/>
              <a:t>基本</a:t>
            </a:r>
            <a:r>
              <a:rPr lang="ja-JP" altLang="en-US" u="sng" dirty="0"/>
              <a:t>方針 </a:t>
            </a:r>
            <a:r>
              <a:rPr lang="en-US" altLang="ja-JP" u="sng" dirty="0"/>
              <a:t>1</a:t>
            </a:r>
            <a:r>
              <a:rPr lang="ja-JP" altLang="en-US" u="sng" dirty="0"/>
              <a:t>　小・中学校で、子どもたちの学力を最大限に伸ばします </a:t>
            </a:r>
            <a:endParaRPr lang="en-US" altLang="ja-JP" u="sng" dirty="0" smtClean="0"/>
          </a:p>
          <a:p>
            <a:pPr lvl="1"/>
            <a:r>
              <a:rPr lang="ja-JP" altLang="en-US" dirty="0" smtClean="0"/>
              <a:t>少人数教育の徹底</a:t>
            </a:r>
            <a:endParaRPr lang="en-US" altLang="ja-JP" dirty="0"/>
          </a:p>
          <a:p>
            <a:r>
              <a:rPr lang="ja-JP" altLang="en-US" u="sng" dirty="0"/>
              <a:t>基本方針 </a:t>
            </a:r>
            <a:r>
              <a:rPr lang="en-US" altLang="ja-JP" u="sng" dirty="0"/>
              <a:t>5</a:t>
            </a:r>
            <a:r>
              <a:rPr lang="ja-JP" altLang="en-US" u="sng" dirty="0"/>
              <a:t>　教員の力を高めるとともに、指導が不適切な教員を現場からはずします </a:t>
            </a:r>
            <a:endParaRPr lang="en-US" altLang="ja-JP" u="sng" dirty="0" smtClean="0"/>
          </a:p>
          <a:p>
            <a:pPr lvl="1"/>
            <a:r>
              <a:rPr lang="ja-JP" altLang="en-US" dirty="0" smtClean="0"/>
              <a:t>評価は給与に影響</a:t>
            </a:r>
            <a:endParaRPr lang="en-US" altLang="ja-JP" dirty="0" smtClean="0"/>
          </a:p>
          <a:p>
            <a:pPr lvl="1"/>
            <a:endParaRPr kumimoji="1" lang="ja-JP" altLang="en-US" dirty="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6876256" y="3212976"/>
            <a:ext cx="3024336" cy="369332"/>
          </a:xfrm>
          <a:prstGeom prst="rect">
            <a:avLst/>
          </a:prstGeom>
          <a:noFill/>
        </p:spPr>
        <p:txBody>
          <a:bodyPr wrap="square" rtlCol="0">
            <a:spAutoFit/>
          </a:bodyPr>
          <a:lstStyle/>
          <a:p>
            <a:r>
              <a:rPr lang="ja-JP" altLang="en-US" dirty="0" smtClean="0"/>
              <a:t>推進</a:t>
            </a:r>
            <a:r>
              <a:rPr kumimoji="1" lang="ja-JP" altLang="en-US" dirty="0" smtClean="0"/>
              <a:t>派</a:t>
            </a:r>
            <a:endParaRPr kumimoji="1" lang="ja-JP" altLang="en-US" dirty="0"/>
          </a:p>
        </p:txBody>
      </p:sp>
      <p:sp>
        <p:nvSpPr>
          <p:cNvPr id="2" name="タイトル 1"/>
          <p:cNvSpPr>
            <a:spLocks noGrp="1"/>
          </p:cNvSpPr>
          <p:nvPr>
            <p:ph type="title"/>
          </p:nvPr>
        </p:nvSpPr>
        <p:spPr/>
        <p:txBody>
          <a:bodyPr/>
          <a:lstStyle/>
          <a:p>
            <a:r>
              <a:rPr lang="ja-JP" altLang="en-US" dirty="0" smtClean="0"/>
              <a:t>大阪　教育基本条例案</a:t>
            </a:r>
            <a:endParaRPr kumimoji="1" lang="ja-JP" altLang="en-US" dirty="0"/>
          </a:p>
        </p:txBody>
      </p:sp>
      <p:pic>
        <p:nvPicPr>
          <p:cNvPr id="24578" name="Picture 2" descr="クリックすると新しいウィンドウで開きます"/>
          <p:cNvPicPr>
            <a:picLocks noChangeAspect="1" noChangeArrowheads="1"/>
          </p:cNvPicPr>
          <p:nvPr/>
        </p:nvPicPr>
        <p:blipFill>
          <a:blip r:embed="rId2" cstate="print"/>
          <a:srcRect/>
          <a:stretch>
            <a:fillRect/>
          </a:stretch>
        </p:blipFill>
        <p:spPr bwMode="auto">
          <a:xfrm>
            <a:off x="6228184" y="3717032"/>
            <a:ext cx="2016224" cy="2636602"/>
          </a:xfrm>
          <a:prstGeom prst="rect">
            <a:avLst/>
          </a:prstGeom>
          <a:noFill/>
        </p:spPr>
      </p:pic>
      <p:sp>
        <p:nvSpPr>
          <p:cNvPr id="5" name="円形吹き出し 4"/>
          <p:cNvSpPr/>
          <p:nvPr/>
        </p:nvSpPr>
        <p:spPr>
          <a:xfrm>
            <a:off x="4716016" y="2276872"/>
            <a:ext cx="2592288" cy="1872208"/>
          </a:xfrm>
          <a:prstGeom prst="wedgeEllipseCallout">
            <a:avLst>
              <a:gd name="adj1" fmla="val 24209"/>
              <a:gd name="adj2" fmla="val 57991"/>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t>子供たちに厳しい社会を生き抜く力を身に着けてもらう</a:t>
            </a:r>
            <a:endParaRPr kumimoji="1" lang="ja-JP" altLang="en-US" sz="2000" dirty="0"/>
          </a:p>
        </p:txBody>
      </p:sp>
      <p:sp>
        <p:nvSpPr>
          <p:cNvPr id="6" name="スマイル 5"/>
          <p:cNvSpPr/>
          <p:nvPr/>
        </p:nvSpPr>
        <p:spPr>
          <a:xfrm>
            <a:off x="899592" y="1988840"/>
            <a:ext cx="2016224" cy="1800200"/>
          </a:xfrm>
          <a:prstGeom prst="smileyFace">
            <a:avLst>
              <a:gd name="adj" fmla="val -465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516216" y="6444044"/>
            <a:ext cx="2880320" cy="369332"/>
          </a:xfrm>
          <a:prstGeom prst="rect">
            <a:avLst/>
          </a:prstGeom>
          <a:noFill/>
        </p:spPr>
        <p:txBody>
          <a:bodyPr wrap="square" rtlCol="0">
            <a:spAutoFit/>
          </a:bodyPr>
          <a:lstStyle/>
          <a:p>
            <a:r>
              <a:rPr kumimoji="1" lang="ja-JP" altLang="en-US" dirty="0" smtClean="0"/>
              <a:t>松井大阪府知事</a:t>
            </a:r>
            <a:endParaRPr kumimoji="1" lang="ja-JP" altLang="en-US" dirty="0"/>
          </a:p>
        </p:txBody>
      </p:sp>
      <p:sp>
        <p:nvSpPr>
          <p:cNvPr id="8" name="テキスト ボックス 7"/>
          <p:cNvSpPr txBox="1"/>
          <p:nvPr/>
        </p:nvSpPr>
        <p:spPr>
          <a:xfrm>
            <a:off x="1475656" y="1484784"/>
            <a:ext cx="3024336" cy="369332"/>
          </a:xfrm>
          <a:prstGeom prst="rect">
            <a:avLst/>
          </a:prstGeom>
          <a:noFill/>
        </p:spPr>
        <p:txBody>
          <a:bodyPr wrap="square" rtlCol="0">
            <a:spAutoFit/>
          </a:bodyPr>
          <a:lstStyle/>
          <a:p>
            <a:r>
              <a:rPr kumimoji="1" lang="ja-JP" altLang="en-US" dirty="0" smtClean="0"/>
              <a:t>反対派</a:t>
            </a:r>
            <a:endParaRPr kumimoji="1" lang="ja-JP" altLang="en-US" dirty="0"/>
          </a:p>
        </p:txBody>
      </p:sp>
      <p:sp>
        <p:nvSpPr>
          <p:cNvPr id="9" name="円形吹き出し 8"/>
          <p:cNvSpPr/>
          <p:nvPr/>
        </p:nvSpPr>
        <p:spPr>
          <a:xfrm>
            <a:off x="2555776" y="1196752"/>
            <a:ext cx="2592288" cy="1584176"/>
          </a:xfrm>
          <a:prstGeom prst="wedgeEllipseCallout">
            <a:avLst>
              <a:gd name="adj1" fmla="val -25717"/>
              <a:gd name="adj2" fmla="val 62500"/>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t>単なる人気投票によって民主主義が壊されては困る！</a:t>
            </a:r>
            <a:endParaRPr kumimoji="1" lang="ja-JP" altLang="en-US" sz="2000" dirty="0"/>
          </a:p>
        </p:txBody>
      </p:sp>
      <p:sp>
        <p:nvSpPr>
          <p:cNvPr id="10" name="円形吹き出し 9"/>
          <p:cNvSpPr/>
          <p:nvPr/>
        </p:nvSpPr>
        <p:spPr>
          <a:xfrm>
            <a:off x="1403648" y="3717032"/>
            <a:ext cx="2304256" cy="1296144"/>
          </a:xfrm>
          <a:prstGeom prst="wedgeEllipseCallout">
            <a:avLst>
              <a:gd name="adj1" fmla="val -38416"/>
              <a:gd name="adj2" fmla="val -54718"/>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t>地方教育行政法に抵触する。</a:t>
            </a:r>
            <a:endParaRPr kumimoji="1" lang="ja-JP" altLang="en-US" sz="2000" dirty="0"/>
          </a:p>
        </p:txBody>
      </p:sp>
      <p:sp>
        <p:nvSpPr>
          <p:cNvPr id="11" name="正方形/長方形 10"/>
          <p:cNvSpPr/>
          <p:nvPr/>
        </p:nvSpPr>
        <p:spPr>
          <a:xfrm>
            <a:off x="3779912" y="3573016"/>
            <a:ext cx="1199367" cy="923330"/>
          </a:xfrm>
          <a:prstGeom prst="rect">
            <a:avLst/>
          </a:prstGeom>
          <a:noFill/>
        </p:spPr>
        <p:txBody>
          <a:bodyPr wrap="none" lIns="91440" tIns="45720" rIns="91440" bIns="45720">
            <a:spAutoFit/>
          </a:bodyPr>
          <a:lstStyle/>
          <a:p>
            <a:pPr algn="ctr"/>
            <a:r>
              <a:rPr lang="ja-JP" altLang="en-US" sz="5400" b="1" cap="none" spc="0" dirty="0" smtClean="0">
                <a:ln w="18000">
                  <a:solidFill>
                    <a:srgbClr val="FF0000"/>
                  </a:solidFill>
                  <a:prstDash val="solid"/>
                  <a:miter lim="800000"/>
                </a:ln>
                <a:noFill/>
                <a:effectLst>
                  <a:outerShdw blurRad="25500" dist="23000" dir="7020000" algn="tl">
                    <a:srgbClr val="000000">
                      <a:alpha val="50000"/>
                    </a:srgbClr>
                  </a:outerShdw>
                </a:effectLst>
              </a:rPr>
              <a:t>ＶＳ</a:t>
            </a:r>
            <a:endParaRPr lang="ja-JP" altLang="en-US" sz="5400" b="1" cap="none" spc="0" dirty="0">
              <a:ln w="18000">
                <a:solidFill>
                  <a:srgbClr val="FF0000"/>
                </a:solidFill>
                <a:prstDash val="solid"/>
                <a:miter lim="800000"/>
              </a:ln>
              <a:noFill/>
              <a:effectLst>
                <a:outerShdw blurRad="25500" dist="23000" dir="7020000" algn="tl">
                  <a:srgbClr val="000000">
                    <a:alpha val="50000"/>
                  </a:srgbClr>
                </a:outerShdw>
              </a:effectLst>
            </a:endParaRPr>
          </a:p>
        </p:txBody>
      </p:sp>
      <p:sp>
        <p:nvSpPr>
          <p:cNvPr id="12" name="テキスト ボックス 11"/>
          <p:cNvSpPr txBox="1"/>
          <p:nvPr/>
        </p:nvSpPr>
        <p:spPr>
          <a:xfrm>
            <a:off x="251520" y="5229200"/>
            <a:ext cx="5616624" cy="1015663"/>
          </a:xfrm>
          <a:prstGeom prst="rect">
            <a:avLst/>
          </a:prstGeom>
          <a:noFill/>
        </p:spPr>
        <p:txBody>
          <a:bodyPr wrap="square" rtlCol="0">
            <a:spAutoFit/>
          </a:bodyPr>
          <a:lstStyle/>
          <a:p>
            <a:r>
              <a:rPr kumimoji="1" lang="ja-JP" altLang="en-US" sz="2000" dirty="0" smtClean="0"/>
              <a:t>条例案撤廃を求めて、</a:t>
            </a:r>
            <a:r>
              <a:rPr lang="ja-JP" altLang="en-US" sz="2000" dirty="0" smtClean="0"/>
              <a:t>保護者や教職員、弁護士らでつくる「子どもと教育・文化を守る大阪府民会議」から</a:t>
            </a:r>
            <a:r>
              <a:rPr lang="en-US" altLang="ja-JP" sz="2000" dirty="0" smtClean="0"/>
              <a:t>12</a:t>
            </a:r>
            <a:r>
              <a:rPr lang="ja-JP" altLang="en-US" sz="2000" dirty="0" smtClean="0"/>
              <a:t>月</a:t>
            </a:r>
            <a:r>
              <a:rPr lang="en-US" altLang="ja-JP" sz="2000" dirty="0" smtClean="0"/>
              <a:t>12</a:t>
            </a:r>
            <a:r>
              <a:rPr lang="ja-JP" altLang="en-US" sz="2000" dirty="0" smtClean="0"/>
              <a:t>日、</a:t>
            </a:r>
            <a:r>
              <a:rPr lang="en-US" altLang="ja-JP" sz="2000" dirty="0" smtClean="0"/>
              <a:t>46,000</a:t>
            </a:r>
            <a:r>
              <a:rPr lang="ja-JP" altLang="en-US" sz="2000" dirty="0" smtClean="0"/>
              <a:t>を超える署名が提出された。</a:t>
            </a:r>
            <a:endParaRPr kumimoji="1" lang="ja-JP" altLang="en-US" sz="2000" dirty="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スウェーデンの教育現場</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教育費の無料化</a:t>
            </a:r>
            <a:endParaRPr lang="en-US" altLang="ja-JP" dirty="0" smtClean="0"/>
          </a:p>
          <a:p>
            <a:r>
              <a:rPr lang="ja-JP" altLang="en-US" dirty="0" smtClean="0"/>
              <a:t>教育費支出の対</a:t>
            </a:r>
            <a:r>
              <a:rPr lang="en-US" altLang="ja-JP" dirty="0" smtClean="0"/>
              <a:t>GDP</a:t>
            </a:r>
            <a:r>
              <a:rPr lang="ja-JP" altLang="en-US" dirty="0" smtClean="0"/>
              <a:t>比</a:t>
            </a:r>
            <a:endParaRPr lang="en-US" altLang="ja-JP" dirty="0" smtClean="0"/>
          </a:p>
          <a:p>
            <a:pPr lvl="1"/>
            <a:r>
              <a:rPr lang="ja-JP" altLang="en-US" dirty="0" smtClean="0"/>
              <a:t>スウェーデン　</a:t>
            </a:r>
            <a:r>
              <a:rPr lang="en-US" altLang="ja-JP" dirty="0" smtClean="0"/>
              <a:t>6.7</a:t>
            </a:r>
            <a:r>
              <a:rPr lang="ja-JP" altLang="en-US" dirty="0" smtClean="0"/>
              <a:t>％（公費</a:t>
            </a:r>
            <a:r>
              <a:rPr lang="en-US" altLang="ja-JP" dirty="0" smtClean="0"/>
              <a:t>6.5</a:t>
            </a:r>
            <a:r>
              <a:rPr lang="ja-JP" altLang="en-US" dirty="0" smtClean="0"/>
              <a:t>％　私費</a:t>
            </a:r>
            <a:r>
              <a:rPr lang="en-US" altLang="ja-JP" dirty="0" smtClean="0"/>
              <a:t>0.2</a:t>
            </a:r>
            <a:r>
              <a:rPr lang="ja-JP" altLang="en-US" dirty="0" smtClean="0"/>
              <a:t>％）</a:t>
            </a:r>
            <a:endParaRPr lang="en-US" altLang="ja-JP" dirty="0" smtClean="0"/>
          </a:p>
          <a:p>
            <a:pPr lvl="1"/>
            <a:r>
              <a:rPr lang="ja-JP" altLang="en-US" dirty="0" smtClean="0"/>
              <a:t>日本　</a:t>
            </a:r>
            <a:r>
              <a:rPr lang="en-US" altLang="ja-JP" dirty="0" smtClean="0"/>
              <a:t>4.8</a:t>
            </a:r>
            <a:r>
              <a:rPr lang="ja-JP" altLang="en-US" dirty="0" smtClean="0"/>
              <a:t>％（公費</a:t>
            </a:r>
            <a:r>
              <a:rPr lang="en-US" altLang="ja-JP" dirty="0" smtClean="0"/>
              <a:t>3.5</a:t>
            </a:r>
            <a:r>
              <a:rPr lang="ja-JP" altLang="en-US" dirty="0" smtClean="0"/>
              <a:t>％　私費</a:t>
            </a:r>
            <a:r>
              <a:rPr lang="en-US" altLang="ja-JP" dirty="0" smtClean="0"/>
              <a:t>1.2</a:t>
            </a:r>
            <a:r>
              <a:rPr lang="ja-JP" altLang="en-US" dirty="0" smtClean="0"/>
              <a:t>％）</a:t>
            </a:r>
            <a:endParaRPr lang="en-US" altLang="ja-JP" dirty="0" smtClean="0"/>
          </a:p>
          <a:p>
            <a:r>
              <a:rPr lang="ja-JP" altLang="en-US" dirty="0" smtClean="0"/>
              <a:t>「どの年に生まれた者でも</a:t>
            </a:r>
            <a:r>
              <a:rPr lang="en-US" altLang="ja-JP" dirty="0" smtClean="0"/>
              <a:t>50</a:t>
            </a:r>
            <a:r>
              <a:rPr lang="ja-JP" altLang="en-US" dirty="0" smtClean="0"/>
              <a:t>％の者が</a:t>
            </a:r>
            <a:r>
              <a:rPr lang="en-US" altLang="ja-JP" dirty="0" smtClean="0"/>
              <a:t>25</a:t>
            </a:r>
            <a:r>
              <a:rPr lang="ja-JP" altLang="en-US" dirty="0" smtClean="0"/>
              <a:t>歳までに大学レベルの学習を開始していること」</a:t>
            </a:r>
            <a:endParaRPr lang="en-US" altLang="ja-JP" dirty="0"/>
          </a:p>
          <a:p>
            <a:r>
              <a:rPr lang="ja-JP" altLang="en-US" dirty="0"/>
              <a:t>親</a:t>
            </a:r>
            <a:r>
              <a:rPr lang="ja-JP" altLang="en-US" dirty="0" smtClean="0"/>
              <a:t>が上級サラリーマン→医学部、法学部など</a:t>
            </a:r>
            <a:endParaRPr lang="en-US" altLang="ja-JP" dirty="0" smtClean="0"/>
          </a:p>
        </p:txBody>
      </p:sp>
    </p:spTree>
    <p:extLst>
      <p:ext uri="{BB962C8B-B14F-4D97-AF65-F5344CB8AC3E}">
        <p14:creationId xmlns:p14="http://schemas.microsoft.com/office/powerpoint/2010/main" xmlns="" val="399336386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アメリカの教育現場</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6579647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日本の将来と政策</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学力重視が過度に行き過ぎると面白くない生活になる。</a:t>
            </a:r>
            <a:endParaRPr lang="en-US" altLang="ja-JP" dirty="0" smtClean="0"/>
          </a:p>
          <a:p>
            <a:pPr>
              <a:buNone/>
            </a:pPr>
            <a:endParaRPr lang="en-US" altLang="ja-JP" dirty="0"/>
          </a:p>
          <a:p>
            <a:r>
              <a:rPr lang="ja-JP" altLang="en-US" dirty="0" smtClean="0"/>
              <a:t>①教育費の無償化！→機会は完全に平等に</a:t>
            </a:r>
            <a:endParaRPr lang="en-US" altLang="ja-JP" dirty="0" smtClean="0"/>
          </a:p>
          <a:p>
            <a:r>
              <a:rPr lang="ja-JP" altLang="en-US" dirty="0" smtClean="0"/>
              <a:t>②学ぶ側が教師を選ぶ</a:t>
            </a:r>
            <a:endParaRPr lang="en-US" altLang="ja-JP" dirty="0" smtClean="0"/>
          </a:p>
          <a:p>
            <a:r>
              <a:rPr lang="ja-JP" altLang="en-US" dirty="0" smtClean="0"/>
              <a:t>③徹底して知育だけを行う→多元的価値を子供たちに見つけさせる。</a:t>
            </a:r>
            <a:endParaRPr lang="en-US" altLang="ja-JP" dirty="0" smtClean="0"/>
          </a:p>
        </p:txBody>
      </p:sp>
    </p:spTree>
    <p:extLst>
      <p:ext uri="{BB962C8B-B14F-4D97-AF65-F5344CB8AC3E}">
        <p14:creationId xmlns:p14="http://schemas.microsoft.com/office/powerpoint/2010/main" xmlns="" val="66053512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提言</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異見を認める社会。</a:t>
            </a:r>
            <a:endParaRPr lang="en-US" altLang="ja-JP" dirty="0" smtClean="0"/>
          </a:p>
          <a:p>
            <a:r>
              <a:rPr lang="ja-JP" altLang="en-US" dirty="0" smtClean="0"/>
              <a:t>誉める社会。</a:t>
            </a:r>
            <a:endParaRPr lang="en-US" altLang="ja-JP" dirty="0" smtClean="0"/>
          </a:p>
          <a:p>
            <a:r>
              <a:rPr lang="ja-JP" altLang="en-US" dirty="0" smtClean="0"/>
              <a:t>“逃げ場”のある社会。</a:t>
            </a:r>
            <a:endParaRPr lang="en-US" altLang="ja-JP" dirty="0" smtClean="0"/>
          </a:p>
          <a:p>
            <a:r>
              <a:rPr lang="ja-JP" altLang="en-US" dirty="0" smtClean="0"/>
              <a:t>多元的価値観を認める社会。</a:t>
            </a:r>
            <a:endParaRPr lang="en-US" altLang="ja-JP" dirty="0" smtClean="0"/>
          </a:p>
        </p:txBody>
      </p:sp>
    </p:spTree>
    <p:extLst>
      <p:ext uri="{BB962C8B-B14F-4D97-AF65-F5344CB8AC3E}">
        <p14:creationId xmlns:p14="http://schemas.microsoft.com/office/powerpoint/2010/main" xmlns="" val="283183796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シュタイナー教育</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「シュタイナーの７年周期説」</a:t>
            </a:r>
            <a:r>
              <a:rPr lang="ja-JP" altLang="en-US" dirty="0" smtClean="0"/>
              <a:t>に基づく教育</a:t>
            </a:r>
            <a:endParaRPr lang="en-US" altLang="ja-JP" dirty="0" smtClean="0"/>
          </a:p>
          <a:p>
            <a:endParaRPr lang="en-US" altLang="ja-JP" dirty="0" smtClean="0"/>
          </a:p>
          <a:p>
            <a:r>
              <a:rPr lang="en-US" altLang="ja-JP" dirty="0" smtClean="0"/>
              <a:t>12</a:t>
            </a:r>
            <a:r>
              <a:rPr lang="ja-JP" altLang="en-US" dirty="0" smtClean="0"/>
              <a:t>年間の一貫教育、８年間担任持ち上がり</a:t>
            </a:r>
            <a:endParaRPr lang="en-US" altLang="ja-JP" dirty="0" smtClean="0"/>
          </a:p>
          <a:p>
            <a:r>
              <a:rPr kumimoji="1" lang="ja-JP" altLang="en-US" dirty="0" smtClean="0"/>
              <a:t>教科書無し、点数による評価も</a:t>
            </a:r>
            <a:r>
              <a:rPr kumimoji="1" lang="ja-JP" altLang="en-US" dirty="0" err="1" smtClean="0"/>
              <a:t>無し</a:t>
            </a:r>
            <a:endParaRPr kumimoji="1" lang="en-US" altLang="ja-JP" dirty="0" smtClean="0"/>
          </a:p>
          <a:p>
            <a:r>
              <a:rPr kumimoji="1" lang="ja-JP" altLang="en-US" dirty="0" smtClean="0"/>
              <a:t>多様な体験をする授業</a:t>
            </a:r>
            <a:endParaRPr kumimoji="1" lang="en-US" altLang="ja-JP" dirty="0" smtClean="0"/>
          </a:p>
        </p:txBody>
      </p:sp>
      <p:pic>
        <p:nvPicPr>
          <p:cNvPr id="1026" name="Picture 2" descr="クリックすると新しいウィンドウで開きます"/>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76256" y="3789040"/>
            <a:ext cx="2160240" cy="297333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生徒自ら木を切り、家を造ります。実習的な体験を通して、生きる力を培っていきます。"/>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26998" y="4478999"/>
            <a:ext cx="1689017" cy="2269789"/>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手の仕事」の編み物作品。想像力によってさまざまなイメージが生まれます。"/>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43608" y="4485505"/>
            <a:ext cx="1656184" cy="2276872"/>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4" name="図表 3"/>
          <p:cNvGraphicFramePr/>
          <p:nvPr>
            <p:extLst>
              <p:ext uri="{D42A27DB-BD31-4B8C-83A1-F6EECF244321}">
                <p14:modId xmlns:p14="http://schemas.microsoft.com/office/powerpoint/2010/main" xmlns="" val="281337281"/>
              </p:ext>
            </p:extLst>
          </p:nvPr>
        </p:nvGraphicFramePr>
        <p:xfrm>
          <a:off x="1871700" y="1124744"/>
          <a:ext cx="4788532" cy="26642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383408115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シュタイナー教育の是非</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xmlns="" val="710090221"/>
              </p:ext>
            </p:extLst>
          </p:nvPr>
        </p:nvGraphicFramePr>
        <p:xfrm>
          <a:off x="467544" y="141277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クリックすると新しいウィンドウで開きます"/>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876256" y="3789040"/>
            <a:ext cx="2160240" cy="29733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0337818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論点</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学力重視の社会をどう考えるか。どう対応すべきか。</a:t>
            </a:r>
            <a:endParaRPr kumimoji="1" lang="en-US" altLang="ja-JP" dirty="0" smtClean="0"/>
          </a:p>
          <a:p>
            <a:r>
              <a:rPr lang="ja-JP" altLang="en-US" dirty="0" smtClean="0"/>
              <a:t>自分の子供にどのような教育を受けさせたいか。また、それを実現するためにはどのような政策が考えられるか。</a:t>
            </a:r>
            <a:endParaRPr lang="en-US" altLang="ja-JP" dirty="0" smtClean="0"/>
          </a:p>
          <a:p>
            <a:endParaRPr lang="en-US" altLang="ja-JP" dirty="0" smtClean="0"/>
          </a:p>
          <a:p>
            <a:endParaRPr kumimoji="1" lang="en-US" altLang="ja-JP" dirty="0" smtClean="0"/>
          </a:p>
          <a:p>
            <a:endParaRPr kumimoji="1" lang="ja-JP" altLang="en-US" dirty="0"/>
          </a:p>
        </p:txBody>
      </p:sp>
    </p:spTree>
    <p:extLst>
      <p:ext uri="{BB962C8B-B14F-4D97-AF65-F5344CB8AC3E}">
        <p14:creationId xmlns:p14="http://schemas.microsoft.com/office/powerpoint/2010/main" xmlns="" val="266560668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発表の流れ</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学力偏重社会の功罪</a:t>
            </a:r>
            <a:endParaRPr kumimoji="1" lang="en-US" altLang="ja-JP" dirty="0" smtClean="0"/>
          </a:p>
          <a:p>
            <a:r>
              <a:rPr kumimoji="1" lang="ja-JP" altLang="en-US" dirty="0" smtClean="0"/>
              <a:t>大阪「教育基本条例案」</a:t>
            </a:r>
            <a:endParaRPr kumimoji="1" lang="en-US" altLang="ja-JP" dirty="0" smtClean="0"/>
          </a:p>
          <a:p>
            <a:r>
              <a:rPr kumimoji="1" lang="ja-JP" altLang="en-US" dirty="0" smtClean="0"/>
              <a:t>スウェーデン・アメリカの事例</a:t>
            </a:r>
            <a:endParaRPr kumimoji="1" lang="en-US" altLang="ja-JP" dirty="0" smtClean="0"/>
          </a:p>
          <a:p>
            <a:r>
              <a:rPr kumimoji="1" lang="ja-JP" altLang="en-US" dirty="0" smtClean="0"/>
              <a:t>日本の将来とこれからとるべき政策</a:t>
            </a:r>
            <a:endParaRPr kumimoji="1" lang="en-US" altLang="ja-JP" dirty="0" smtClean="0"/>
          </a:p>
          <a:p>
            <a:r>
              <a:rPr kumimoji="1" lang="ja-JP" altLang="en-US" dirty="0" smtClean="0"/>
              <a:t>提言</a:t>
            </a:r>
            <a:endParaRPr kumimoji="1" lang="en-US" altLang="ja-JP" dirty="0" smtClean="0"/>
          </a:p>
          <a:p>
            <a:r>
              <a:rPr lang="ja-JP" altLang="en-US" dirty="0"/>
              <a:t>論点</a:t>
            </a:r>
            <a:endParaRPr kumimoji="1" lang="en-US" altLang="ja-JP" dirty="0" smtClean="0"/>
          </a:p>
          <a:p>
            <a:endParaRPr kumimoji="1" lang="en-US" altLang="ja-JP" dirty="0" smtClean="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1412776"/>
            <a:ext cx="8964488" cy="6264696"/>
          </a:xfrm>
        </p:spPr>
        <p:txBody>
          <a:bodyPr>
            <a:normAutofit/>
          </a:bodyPr>
          <a:lstStyle/>
          <a:p>
            <a:r>
              <a:rPr lang="en-US" altLang="ja-JP" sz="2400" dirty="0" smtClean="0">
                <a:hlinkClick r:id="rId2"/>
              </a:rPr>
              <a:t>http://www.manabinoba.com/index.cfm/6,8343,13,html</a:t>
            </a:r>
          </a:p>
          <a:p>
            <a:r>
              <a:rPr lang="en-US" altLang="ja-JP" sz="2400" dirty="0" smtClean="0">
                <a:hlinkClick r:id="rId2"/>
              </a:rPr>
              <a:t>http://www.u-tokyo.ac.jp/gen03/kouhou/1302/07.html</a:t>
            </a:r>
            <a:endParaRPr lang="en-US" altLang="ja-JP" sz="2400" dirty="0" smtClean="0"/>
          </a:p>
          <a:p>
            <a:r>
              <a:rPr lang="en-US" altLang="ja-JP" sz="2400" dirty="0" smtClean="0">
                <a:hlinkClick r:id="rId3"/>
              </a:rPr>
              <a:t>http://headlines.yahoo.co.jp/hl?a=20111212-00000072-mai-soci</a:t>
            </a:r>
            <a:endParaRPr lang="en-US" altLang="ja-JP" sz="2400" dirty="0" smtClean="0"/>
          </a:p>
          <a:p>
            <a:r>
              <a:rPr lang="en-US" altLang="ja-JP" sz="2400" dirty="0" smtClean="0"/>
              <a:t>OECD</a:t>
            </a:r>
            <a:r>
              <a:rPr lang="ja-JP" altLang="en-US" sz="2400" dirty="0" smtClean="0"/>
              <a:t>教育研究革新センター編著　</a:t>
            </a:r>
            <a:r>
              <a:rPr lang="en-US" altLang="ja-JP" sz="2400" dirty="0" smtClean="0"/>
              <a:t>『</a:t>
            </a:r>
            <a:r>
              <a:rPr lang="ja-JP" altLang="en-US" sz="2400" dirty="0" smtClean="0"/>
              <a:t>教育のトレンド</a:t>
            </a:r>
            <a:r>
              <a:rPr lang="en-US" altLang="ja-JP" sz="2400" dirty="0" smtClean="0"/>
              <a:t>』</a:t>
            </a:r>
            <a:r>
              <a:rPr lang="ja-JP" altLang="en-US" sz="2400" dirty="0" smtClean="0"/>
              <a:t>　明石書店</a:t>
            </a:r>
            <a:r>
              <a:rPr lang="en-US" altLang="ja-JP" sz="2400" dirty="0" smtClean="0"/>
              <a:t>/2009</a:t>
            </a:r>
            <a:r>
              <a:rPr lang="ja-JP" altLang="en-US" sz="2400" dirty="0" smtClean="0"/>
              <a:t>年</a:t>
            </a:r>
            <a:endParaRPr lang="en-US" altLang="ja-JP" sz="2400" dirty="0" smtClean="0"/>
          </a:p>
          <a:p>
            <a:r>
              <a:rPr lang="ja-JP" altLang="en-US" sz="2400" dirty="0" smtClean="0"/>
              <a:t>大桃敏行</a:t>
            </a:r>
            <a:r>
              <a:rPr lang="en-US" altLang="ja-JP" sz="2400" dirty="0" smtClean="0"/>
              <a:t>/</a:t>
            </a:r>
            <a:r>
              <a:rPr lang="ja-JP" altLang="en-US" sz="2400" dirty="0" smtClean="0"/>
              <a:t>上杉孝實</a:t>
            </a:r>
            <a:r>
              <a:rPr lang="en-US" altLang="ja-JP" sz="2400" dirty="0" smtClean="0"/>
              <a:t>/</a:t>
            </a:r>
            <a:r>
              <a:rPr lang="ja-JP" altLang="en-US" sz="2400" dirty="0" smtClean="0"/>
              <a:t>井ノ口淳三</a:t>
            </a:r>
            <a:r>
              <a:rPr lang="en-US" altLang="ja-JP" sz="2400" dirty="0" smtClean="0"/>
              <a:t>/</a:t>
            </a:r>
            <a:r>
              <a:rPr lang="ja-JP" altLang="en-US" sz="2400" dirty="0" smtClean="0"/>
              <a:t>植田健男　編　</a:t>
            </a:r>
            <a:r>
              <a:rPr lang="en-US" altLang="ja-JP" sz="2400" dirty="0" smtClean="0"/>
              <a:t>『</a:t>
            </a:r>
            <a:r>
              <a:rPr lang="ja-JP" altLang="en-US" sz="2400" dirty="0" smtClean="0"/>
              <a:t>教育改革の国際比較</a:t>
            </a:r>
            <a:r>
              <a:rPr lang="en-US" altLang="ja-JP" sz="2400" dirty="0" smtClean="0"/>
              <a:t>』</a:t>
            </a:r>
            <a:r>
              <a:rPr lang="ja-JP" altLang="en-US" sz="2400" dirty="0" smtClean="0"/>
              <a:t>　ミネルヴァ書房</a:t>
            </a:r>
            <a:r>
              <a:rPr lang="en-US" altLang="ja-JP" sz="2400" dirty="0" smtClean="0"/>
              <a:t>/2007</a:t>
            </a:r>
            <a:r>
              <a:rPr lang="ja-JP" altLang="en-US" sz="2400" dirty="0" smtClean="0"/>
              <a:t>年</a:t>
            </a:r>
            <a:endParaRPr lang="en-US" altLang="ja-JP" sz="2400" dirty="0" smtClean="0"/>
          </a:p>
          <a:p>
            <a:r>
              <a:rPr lang="ja-JP" altLang="en-US" sz="2400" dirty="0" smtClean="0"/>
              <a:t>上野千鶴子　</a:t>
            </a:r>
            <a:r>
              <a:rPr lang="en-US" altLang="ja-JP" sz="2400" dirty="0" smtClean="0"/>
              <a:t>『</a:t>
            </a:r>
            <a:r>
              <a:rPr lang="ja-JP" altLang="en-US" sz="2400" dirty="0" smtClean="0"/>
              <a:t>サヨナラ、学校化社会</a:t>
            </a:r>
            <a:r>
              <a:rPr lang="en-US" altLang="ja-JP" sz="2400" dirty="0" smtClean="0"/>
              <a:t>』</a:t>
            </a:r>
            <a:r>
              <a:rPr lang="ja-JP" altLang="en-US" sz="2400" dirty="0" smtClean="0"/>
              <a:t>　ちくま文庫</a:t>
            </a:r>
            <a:r>
              <a:rPr lang="en-US" altLang="ja-JP" sz="2400" dirty="0" smtClean="0"/>
              <a:t>/2008</a:t>
            </a:r>
            <a:r>
              <a:rPr lang="ja-JP" altLang="en-US" sz="2400" dirty="0" smtClean="0"/>
              <a:t>年</a:t>
            </a:r>
            <a:endParaRPr lang="en-US" altLang="ja-JP" sz="2400" dirty="0" smtClean="0"/>
          </a:p>
          <a:p>
            <a:r>
              <a:rPr lang="ja-JP" altLang="en-US" sz="2400" dirty="0" smtClean="0"/>
              <a:t>林壮一　</a:t>
            </a:r>
            <a:r>
              <a:rPr lang="en-US" altLang="ja-JP" sz="2400" dirty="0" smtClean="0"/>
              <a:t>『</a:t>
            </a:r>
            <a:r>
              <a:rPr lang="ja-JP" altLang="en-US" sz="2400" dirty="0" smtClean="0"/>
              <a:t>アメリカ下層教育現場</a:t>
            </a:r>
            <a:r>
              <a:rPr lang="en-US" altLang="ja-JP" sz="2400" dirty="0" smtClean="0"/>
              <a:t>』</a:t>
            </a:r>
            <a:r>
              <a:rPr lang="ja-JP" altLang="en-US" sz="2400" dirty="0" smtClean="0"/>
              <a:t>　光文社新書</a:t>
            </a:r>
            <a:r>
              <a:rPr lang="en-US" altLang="ja-JP" sz="2400" dirty="0" smtClean="0"/>
              <a:t>/2008</a:t>
            </a:r>
            <a:r>
              <a:rPr lang="ja-JP" altLang="en-US" sz="2400" dirty="0" smtClean="0"/>
              <a:t>年</a:t>
            </a:r>
          </a:p>
        </p:txBody>
      </p:sp>
      <p:sp>
        <p:nvSpPr>
          <p:cNvPr id="4" name="テキスト ボックス 3"/>
          <p:cNvSpPr txBox="1"/>
          <p:nvPr/>
        </p:nvSpPr>
        <p:spPr>
          <a:xfrm>
            <a:off x="755576" y="620688"/>
            <a:ext cx="4032448" cy="584775"/>
          </a:xfrm>
          <a:prstGeom prst="rect">
            <a:avLst/>
          </a:prstGeom>
          <a:noFill/>
        </p:spPr>
        <p:txBody>
          <a:bodyPr wrap="square" rtlCol="0">
            <a:spAutoFit/>
          </a:bodyPr>
          <a:lstStyle/>
          <a:p>
            <a:r>
              <a:rPr kumimoji="1" lang="ja-JP" altLang="en-US" sz="3200" dirty="0" smtClean="0"/>
              <a:t>～参考文献～</a:t>
            </a:r>
            <a:endParaRPr kumimoji="1" lang="ja-JP" altLang="en-US" sz="3200" dirty="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学力偏重社会とは</a:t>
            </a:r>
            <a:endParaRPr kumimoji="1" lang="ja-JP" altLang="en-US" dirty="0"/>
          </a:p>
        </p:txBody>
      </p:sp>
      <p:sp>
        <p:nvSpPr>
          <p:cNvPr id="3" name="コンテンツ プレースホルダ 2"/>
          <p:cNvSpPr>
            <a:spLocks noGrp="1"/>
          </p:cNvSpPr>
          <p:nvPr>
            <p:ph idx="1"/>
          </p:nvPr>
        </p:nvSpPr>
        <p:spPr>
          <a:xfrm>
            <a:off x="457200" y="1600200"/>
            <a:ext cx="8229600" cy="2476871"/>
          </a:xfrm>
        </p:spPr>
        <p:txBody>
          <a:bodyPr>
            <a:normAutofit/>
          </a:bodyPr>
          <a:lstStyle/>
          <a:p>
            <a:r>
              <a:rPr lang="ja-JP" altLang="en-US" dirty="0" smtClean="0"/>
              <a:t>学力によって人、または学校などを判断する社会。</a:t>
            </a:r>
            <a:endParaRPr lang="en-US" altLang="ja-JP" dirty="0"/>
          </a:p>
          <a:p>
            <a:endParaRPr lang="en-US" altLang="ja-JP" dirty="0" smtClean="0"/>
          </a:p>
        </p:txBody>
      </p:sp>
      <p:sp>
        <p:nvSpPr>
          <p:cNvPr id="4" name="爆発 1 3"/>
          <p:cNvSpPr/>
          <p:nvPr/>
        </p:nvSpPr>
        <p:spPr>
          <a:xfrm>
            <a:off x="2771800" y="4509120"/>
            <a:ext cx="2808312" cy="1440160"/>
          </a:xfrm>
          <a:prstGeom prst="irregularSeal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b="1" dirty="0" smtClean="0"/>
              <a:t>給料</a:t>
            </a:r>
            <a:endParaRPr kumimoji="1" lang="ja-JP" altLang="en-US" b="1" dirty="0"/>
          </a:p>
        </p:txBody>
      </p:sp>
      <p:sp>
        <p:nvSpPr>
          <p:cNvPr id="5" name="爆発 1 4"/>
          <p:cNvSpPr/>
          <p:nvPr/>
        </p:nvSpPr>
        <p:spPr>
          <a:xfrm>
            <a:off x="0" y="4581128"/>
            <a:ext cx="3024336" cy="1584176"/>
          </a:xfrm>
          <a:prstGeom prst="irregularSeal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b="1" dirty="0" smtClean="0"/>
              <a:t>地位</a:t>
            </a:r>
            <a:endParaRPr kumimoji="1" lang="ja-JP" altLang="en-US" b="1" dirty="0"/>
          </a:p>
        </p:txBody>
      </p:sp>
      <p:sp>
        <p:nvSpPr>
          <p:cNvPr id="6" name="爆発 1 5"/>
          <p:cNvSpPr/>
          <p:nvPr/>
        </p:nvSpPr>
        <p:spPr>
          <a:xfrm>
            <a:off x="395536" y="2780928"/>
            <a:ext cx="3240360" cy="1656184"/>
          </a:xfrm>
          <a:prstGeom prst="irregularSeal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b="1" dirty="0" smtClean="0"/>
              <a:t>職業</a:t>
            </a:r>
            <a:endParaRPr kumimoji="1" lang="ja-JP" altLang="en-US" b="1" dirty="0"/>
          </a:p>
        </p:txBody>
      </p:sp>
      <p:sp>
        <p:nvSpPr>
          <p:cNvPr id="7" name="右矢印 6"/>
          <p:cNvSpPr/>
          <p:nvPr/>
        </p:nvSpPr>
        <p:spPr>
          <a:xfrm>
            <a:off x="4283968" y="3645024"/>
            <a:ext cx="1440160"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5868144" y="2708920"/>
            <a:ext cx="3168352" cy="1800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2800" dirty="0" smtClean="0"/>
              <a:t>生活の質に“差”</a:t>
            </a:r>
            <a:endParaRPr kumimoji="1" lang="ja-JP" altLang="en-US" sz="2800" dirty="0"/>
          </a:p>
        </p:txBody>
      </p:sp>
      <p:sp>
        <p:nvSpPr>
          <p:cNvPr id="10" name="テキスト ボックス 9"/>
          <p:cNvSpPr txBox="1"/>
          <p:nvPr/>
        </p:nvSpPr>
        <p:spPr>
          <a:xfrm>
            <a:off x="6300192" y="4725144"/>
            <a:ext cx="2592288" cy="1323439"/>
          </a:xfrm>
          <a:prstGeom prst="rect">
            <a:avLst/>
          </a:prstGeom>
          <a:noFill/>
        </p:spPr>
        <p:txBody>
          <a:bodyPr wrap="square" rtlCol="0">
            <a:spAutoFit/>
          </a:bodyPr>
          <a:lstStyle/>
          <a:p>
            <a:r>
              <a:rPr kumimoji="1" lang="ja-JP" altLang="en-US" sz="4000" dirty="0" smtClean="0">
                <a:latin typeface="HGS創英角ﾎﾟｯﾌﾟ体" pitchFamily="50" charset="-128"/>
                <a:ea typeface="HGS創英角ﾎﾟｯﾌﾟ体" pitchFamily="50" charset="-128"/>
              </a:rPr>
              <a:t>優勝劣敗の原則</a:t>
            </a:r>
            <a:r>
              <a:rPr kumimoji="1" lang="en-US" altLang="ja-JP" sz="4000" dirty="0" smtClean="0">
                <a:latin typeface="HGS創英角ﾎﾟｯﾌﾟ体" pitchFamily="50" charset="-128"/>
                <a:ea typeface="HGS創英角ﾎﾟｯﾌﾟ体" pitchFamily="50" charset="-128"/>
              </a:rPr>
              <a:t>!!</a:t>
            </a:r>
            <a:endParaRPr kumimoji="1" lang="ja-JP" altLang="en-US" sz="4000" dirty="0">
              <a:latin typeface="HGS創英角ﾎﾟｯﾌﾟ体" pitchFamily="50" charset="-128"/>
              <a:ea typeface="HGS創英角ﾎﾟｯﾌﾟ体" pitchFamily="50" charset="-128"/>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学力偏重社会の“功”</a:t>
            </a:r>
          </a:p>
        </p:txBody>
      </p:sp>
      <p:sp>
        <p:nvSpPr>
          <p:cNvPr id="3" name="コンテンツ プレースホルダ 2"/>
          <p:cNvSpPr>
            <a:spLocks noGrp="1"/>
          </p:cNvSpPr>
          <p:nvPr>
            <p:ph idx="1"/>
          </p:nvPr>
        </p:nvSpPr>
        <p:spPr/>
        <p:txBody>
          <a:bodyPr/>
          <a:lstStyle/>
          <a:p>
            <a:r>
              <a:rPr kumimoji="1" lang="ja-JP" altLang="en-US" dirty="0" smtClean="0"/>
              <a:t>近代から現代へ　</a:t>
            </a:r>
            <a:r>
              <a:rPr lang="ja-JP" altLang="en-US" dirty="0" smtClean="0"/>
              <a:t>「機会の平等」</a:t>
            </a:r>
            <a:endParaRPr lang="en-US" altLang="ja-JP" dirty="0" smtClean="0"/>
          </a:p>
          <a:p>
            <a:r>
              <a:rPr lang="ja-JP" altLang="en-US" dirty="0" smtClean="0"/>
              <a:t>基本的な知識の習得</a:t>
            </a:r>
            <a:endParaRPr lang="en-US" altLang="ja-JP" dirty="0" smtClean="0"/>
          </a:p>
          <a:p>
            <a:r>
              <a:rPr lang="ja-JP" altLang="en-US" dirty="0" smtClean="0"/>
              <a:t>試験判定の容易さ</a:t>
            </a:r>
            <a:endParaRPr lang="en-US" altLang="ja-JP" dirty="0" smtClean="0"/>
          </a:p>
        </p:txBody>
      </p:sp>
      <p:pic>
        <p:nvPicPr>
          <p:cNvPr id="8194" name="Picture 2" descr="クリックすると新しいウィンドウで開きます"/>
          <p:cNvPicPr>
            <a:picLocks noChangeAspect="1" noChangeArrowheads="1"/>
          </p:cNvPicPr>
          <p:nvPr/>
        </p:nvPicPr>
        <p:blipFill>
          <a:blip r:embed="rId2" cstate="print"/>
          <a:srcRect/>
          <a:stretch>
            <a:fillRect/>
          </a:stretch>
        </p:blipFill>
        <p:spPr bwMode="auto">
          <a:xfrm>
            <a:off x="2843808" y="3356992"/>
            <a:ext cx="3810000" cy="3048001"/>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例えば</a:t>
            </a:r>
            <a:r>
              <a:rPr kumimoji="1" lang="en-US" altLang="ja-JP" dirty="0" smtClean="0"/>
              <a:t>…</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センター試験</a:t>
            </a:r>
            <a:endParaRPr kumimoji="1" lang="en-US" altLang="ja-JP" dirty="0" smtClean="0"/>
          </a:p>
          <a:p>
            <a:pPr lvl="1"/>
            <a:r>
              <a:rPr kumimoji="1" lang="ja-JP" altLang="en-US" dirty="0" smtClean="0"/>
              <a:t>全受験生が同じ問題を同じタイミングで解く</a:t>
            </a:r>
            <a:endParaRPr kumimoji="1" lang="en-US" altLang="ja-JP" dirty="0" smtClean="0"/>
          </a:p>
          <a:p>
            <a:pPr lvl="1"/>
            <a:r>
              <a:rPr lang="ja-JP" altLang="en-US" dirty="0" smtClean="0"/>
              <a:t>人間性は一切関係なし</a:t>
            </a:r>
            <a:endParaRPr lang="en-US" altLang="ja-JP" dirty="0" smtClean="0"/>
          </a:p>
          <a:p>
            <a:pPr lvl="1"/>
            <a:endParaRPr kumimoji="1" lang="ja-JP" altLang="en-US" dirty="0"/>
          </a:p>
        </p:txBody>
      </p:sp>
      <p:pic>
        <p:nvPicPr>
          <p:cNvPr id="1026" name="Picture 2" descr="クリックすると新しいウィンドウで開きます"/>
          <p:cNvPicPr>
            <a:picLocks noChangeAspect="1" noChangeArrowheads="1"/>
          </p:cNvPicPr>
          <p:nvPr/>
        </p:nvPicPr>
        <p:blipFill>
          <a:blip r:embed="rId2" cstate="print"/>
          <a:srcRect/>
          <a:stretch>
            <a:fillRect/>
          </a:stretch>
        </p:blipFill>
        <p:spPr bwMode="auto">
          <a:xfrm rot="20409938">
            <a:off x="1155649" y="3635494"/>
            <a:ext cx="3355628" cy="2520450"/>
          </a:xfrm>
          <a:prstGeom prst="rect">
            <a:avLst/>
          </a:prstGeom>
          <a:noFill/>
        </p:spPr>
      </p:pic>
      <p:pic>
        <p:nvPicPr>
          <p:cNvPr id="1028" name="Picture 4" descr="クリックすると新しいウィンドウで開きます"/>
          <p:cNvPicPr>
            <a:picLocks noChangeAspect="1" noChangeArrowheads="1"/>
          </p:cNvPicPr>
          <p:nvPr/>
        </p:nvPicPr>
        <p:blipFill>
          <a:blip r:embed="rId3" cstate="print"/>
          <a:srcRect/>
          <a:stretch>
            <a:fillRect/>
          </a:stretch>
        </p:blipFill>
        <p:spPr bwMode="auto">
          <a:xfrm rot="2130437">
            <a:off x="5808741" y="3071977"/>
            <a:ext cx="2293042" cy="3257161"/>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学力偏重社会の“罪”</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権力の内面化</a:t>
            </a:r>
            <a:endParaRPr lang="en-US" altLang="ja-JP" dirty="0" smtClean="0"/>
          </a:p>
          <a:p>
            <a:pPr lvl="1"/>
            <a:r>
              <a:rPr lang="ja-JP" altLang="en-US" dirty="0" smtClean="0"/>
              <a:t>誉められない子供たち、ガンバリズム</a:t>
            </a:r>
            <a:endParaRPr lang="en-US" altLang="ja-JP" dirty="0" smtClean="0"/>
          </a:p>
          <a:p>
            <a:r>
              <a:rPr lang="ja-JP" altLang="en-US" dirty="0" smtClean="0"/>
              <a:t>資金面での不平等さ</a:t>
            </a:r>
            <a:endParaRPr lang="en-US" altLang="ja-JP" dirty="0" smtClean="0"/>
          </a:p>
          <a:p>
            <a:pPr lvl="1"/>
            <a:r>
              <a:rPr lang="ja-JP" altLang="en-US" dirty="0" smtClean="0"/>
              <a:t>親の収入などによって勉強の質に差</a:t>
            </a:r>
            <a:endParaRPr lang="en-US" altLang="ja-JP" dirty="0" smtClean="0"/>
          </a:p>
          <a:p>
            <a:r>
              <a:rPr lang="ja-JP" altLang="en-US" dirty="0" smtClean="0"/>
              <a:t>学力偏重の“社会化”</a:t>
            </a:r>
            <a:endParaRPr lang="en-US" altLang="ja-JP" dirty="0" smtClean="0"/>
          </a:p>
          <a:p>
            <a:pPr lvl="1"/>
            <a:r>
              <a:rPr lang="ja-JP" altLang="en-US" dirty="0" smtClean="0"/>
              <a:t>学歴が重視される社会</a:t>
            </a:r>
            <a:endParaRPr lang="en-US" altLang="ja-JP" dirty="0" smtClean="0"/>
          </a:p>
          <a:p>
            <a:pPr lvl="1"/>
            <a:endParaRPr lang="en-US" altLang="ja-JP" dirty="0" smtClean="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権力の内面化の影響</a:t>
            </a:r>
            <a:endParaRPr kumimoji="1" lang="ja-JP" altLang="en-US" dirty="0"/>
          </a:p>
        </p:txBody>
      </p:sp>
      <p:pic>
        <p:nvPicPr>
          <p:cNvPr id="22530" name="Picture 2"/>
          <p:cNvPicPr>
            <a:picLocks noChangeAspect="1" noChangeArrowheads="1"/>
          </p:cNvPicPr>
          <p:nvPr/>
        </p:nvPicPr>
        <p:blipFill>
          <a:blip r:embed="rId2" cstate="print"/>
          <a:srcRect/>
          <a:stretch>
            <a:fillRect/>
          </a:stretch>
        </p:blipFill>
        <p:spPr bwMode="auto">
          <a:xfrm>
            <a:off x="1043608" y="1412776"/>
            <a:ext cx="1396619" cy="19372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531" name="Picture 3"/>
          <p:cNvPicPr>
            <a:picLocks noChangeAspect="1" noChangeArrowheads="1"/>
          </p:cNvPicPr>
          <p:nvPr/>
        </p:nvPicPr>
        <p:blipFill>
          <a:blip r:embed="rId3" cstate="print"/>
          <a:srcRect/>
          <a:stretch>
            <a:fillRect/>
          </a:stretch>
        </p:blipFill>
        <p:spPr bwMode="auto">
          <a:xfrm>
            <a:off x="1115616" y="4149080"/>
            <a:ext cx="1240882" cy="1721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円形吹き出し 9"/>
          <p:cNvSpPr/>
          <p:nvPr/>
        </p:nvSpPr>
        <p:spPr>
          <a:xfrm>
            <a:off x="2411760" y="1196752"/>
            <a:ext cx="1944216" cy="1368152"/>
          </a:xfrm>
          <a:prstGeom prst="wedgeEllipseCallout">
            <a:avLst>
              <a:gd name="adj1" fmla="val -44711"/>
              <a:gd name="adj2" fmla="val 3987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競争に負けたくない。さらにがんばる！</a:t>
            </a:r>
            <a:endParaRPr kumimoji="1" lang="ja-JP" altLang="en-US" dirty="0"/>
          </a:p>
        </p:txBody>
      </p:sp>
      <p:sp>
        <p:nvSpPr>
          <p:cNvPr id="11" name="円形吹き出し 10"/>
          <p:cNvSpPr/>
          <p:nvPr/>
        </p:nvSpPr>
        <p:spPr>
          <a:xfrm>
            <a:off x="2339752" y="5157192"/>
            <a:ext cx="1944216" cy="1296144"/>
          </a:xfrm>
          <a:prstGeom prst="wedgeEllipseCallout">
            <a:avLst>
              <a:gd name="adj1" fmla="val -43263"/>
              <a:gd name="adj2" fmla="val -4929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がんばったのに負けたのだから仕方ない。</a:t>
            </a:r>
            <a:endParaRPr kumimoji="1" lang="ja-JP" altLang="en-US" dirty="0"/>
          </a:p>
        </p:txBody>
      </p:sp>
      <p:sp>
        <p:nvSpPr>
          <p:cNvPr id="14" name="上下矢印 13"/>
          <p:cNvSpPr/>
          <p:nvPr/>
        </p:nvSpPr>
        <p:spPr>
          <a:xfrm>
            <a:off x="3707904" y="2708920"/>
            <a:ext cx="1152128" cy="2088232"/>
          </a:xfrm>
          <a:prstGeom prst="upDownArrow">
            <a:avLst>
              <a:gd name="adj1" fmla="val 23138"/>
              <a:gd name="adj2" fmla="val 3901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5" name="テキスト ボックス 14"/>
          <p:cNvSpPr txBox="1"/>
          <p:nvPr/>
        </p:nvSpPr>
        <p:spPr>
          <a:xfrm>
            <a:off x="3275856" y="3501008"/>
            <a:ext cx="2808312" cy="523220"/>
          </a:xfrm>
          <a:prstGeom prst="rect">
            <a:avLst/>
          </a:prstGeom>
          <a:noFill/>
        </p:spPr>
        <p:txBody>
          <a:bodyPr wrap="square" rtlCol="0">
            <a:spAutoFit/>
          </a:bodyPr>
          <a:lstStyle/>
          <a:p>
            <a:r>
              <a:rPr kumimoji="1" lang="ja-JP" altLang="en-US" sz="2800" dirty="0" smtClean="0">
                <a:latin typeface="HGP創英角ｺﾞｼｯｸUB" pitchFamily="50" charset="-128"/>
                <a:ea typeface="HGP創英角ｺﾞｼｯｸUB" pitchFamily="50" charset="-128"/>
              </a:rPr>
              <a:t>権力の内面化</a:t>
            </a:r>
            <a:endParaRPr kumimoji="1" lang="ja-JP" altLang="en-US" sz="2800" dirty="0">
              <a:latin typeface="HGP創英角ｺﾞｼｯｸUB" pitchFamily="50" charset="-128"/>
              <a:ea typeface="HGP創英角ｺﾞｼｯｸUB" pitchFamily="50" charset="-128"/>
            </a:endParaRPr>
          </a:p>
        </p:txBody>
      </p:sp>
      <p:sp>
        <p:nvSpPr>
          <p:cNvPr id="16" name="右矢印 15"/>
          <p:cNvSpPr/>
          <p:nvPr/>
        </p:nvSpPr>
        <p:spPr>
          <a:xfrm>
            <a:off x="4427984" y="1772816"/>
            <a:ext cx="1296144" cy="57606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7" name="右矢印 16"/>
          <p:cNvSpPr/>
          <p:nvPr/>
        </p:nvSpPr>
        <p:spPr>
          <a:xfrm>
            <a:off x="4499992" y="5517232"/>
            <a:ext cx="1296144" cy="57606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8" name="角丸四角形 17"/>
          <p:cNvSpPr/>
          <p:nvPr/>
        </p:nvSpPr>
        <p:spPr>
          <a:xfrm>
            <a:off x="5940152" y="1412776"/>
            <a:ext cx="3024336" cy="19442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6000" dirty="0" smtClean="0"/>
              <a:t>喜びと不安</a:t>
            </a:r>
            <a:endParaRPr kumimoji="1" lang="ja-JP" altLang="en-US" sz="6000" dirty="0"/>
          </a:p>
        </p:txBody>
      </p:sp>
      <p:sp>
        <p:nvSpPr>
          <p:cNvPr id="19" name="角丸四角形 18"/>
          <p:cNvSpPr/>
          <p:nvPr/>
        </p:nvSpPr>
        <p:spPr>
          <a:xfrm>
            <a:off x="5940152" y="4221088"/>
            <a:ext cx="3024336" cy="19442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6000" dirty="0" smtClean="0"/>
              <a:t>納得と不満</a:t>
            </a:r>
            <a:endParaRPr kumimoji="1" lang="ja-JP" altLang="en-US" sz="6000" dirty="0"/>
          </a:p>
        </p:txBody>
      </p:sp>
      <p:sp>
        <p:nvSpPr>
          <p:cNvPr id="20" name="爆発 1 19"/>
          <p:cNvSpPr/>
          <p:nvPr/>
        </p:nvSpPr>
        <p:spPr>
          <a:xfrm>
            <a:off x="5004048" y="1772816"/>
            <a:ext cx="4536504" cy="3456384"/>
          </a:xfrm>
          <a:prstGeom prst="irregularSeal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800" dirty="0" smtClean="0"/>
              <a:t>いつまでたっても不安や不満が付きまとう！</a:t>
            </a:r>
            <a:endParaRPr kumimoji="1" lang="ja-JP" altLang="en-US" sz="2800" dirty="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dissolv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ssolv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 calcmode="lin" valueType="num">
                                      <p:cBhvr>
                                        <p:cTn id="41" dur="500" fill="hold"/>
                                        <p:tgtEl>
                                          <p:spTgt spid="20"/>
                                        </p:tgtEl>
                                        <p:attrNameLst>
                                          <p:attrName>style.rotation</p:attrName>
                                        </p:attrNameLst>
                                      </p:cBhvr>
                                      <p:tavLst>
                                        <p:tav tm="0">
                                          <p:val>
                                            <p:fltVal val="360"/>
                                          </p:val>
                                        </p:tav>
                                        <p:tav tm="100000">
                                          <p:val>
                                            <p:fltVal val="0"/>
                                          </p:val>
                                        </p:tav>
                                      </p:tavLst>
                                    </p:anim>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5" grpId="0"/>
      <p:bldP spid="16" grpId="0" animBg="1"/>
      <p:bldP spid="17"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pic>
        <p:nvPicPr>
          <p:cNvPr id="14340" name="Picture 4"/>
          <p:cNvPicPr>
            <a:picLocks noChangeAspect="1" noChangeArrowheads="1"/>
          </p:cNvPicPr>
          <p:nvPr/>
        </p:nvPicPr>
        <p:blipFill>
          <a:blip r:embed="rId2" cstate="print"/>
          <a:srcRect/>
          <a:stretch>
            <a:fillRect/>
          </a:stretch>
        </p:blipFill>
        <p:spPr bwMode="auto">
          <a:xfrm>
            <a:off x="0" y="548680"/>
            <a:ext cx="8668852" cy="5882977"/>
          </a:xfrm>
          <a:prstGeom prst="rect">
            <a:avLst/>
          </a:prstGeom>
          <a:noFill/>
          <a:ln w="9525">
            <a:noFill/>
            <a:miter lim="800000"/>
            <a:headEnd/>
            <a:tailEnd/>
          </a:ln>
        </p:spPr>
      </p:pic>
      <p:sp>
        <p:nvSpPr>
          <p:cNvPr id="5" name="ドーナツ 4"/>
          <p:cNvSpPr/>
          <p:nvPr/>
        </p:nvSpPr>
        <p:spPr>
          <a:xfrm>
            <a:off x="755576" y="3789040"/>
            <a:ext cx="504056" cy="792088"/>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爆発 1 5"/>
          <p:cNvSpPr/>
          <p:nvPr/>
        </p:nvSpPr>
        <p:spPr>
          <a:xfrm>
            <a:off x="2123728" y="332656"/>
            <a:ext cx="6372200" cy="5373216"/>
          </a:xfrm>
          <a:prstGeom prst="irregularSeal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2800" dirty="0" smtClean="0"/>
              <a:t>親の最終学歴はあがっても収入によって子供の大学進学へも影響を及ぼす傾向がある！</a:t>
            </a:r>
            <a:endParaRPr kumimoji="1" lang="ja-JP" altLang="en-US" sz="2800" dirty="0"/>
          </a:p>
        </p:txBody>
      </p:sp>
      <p:sp>
        <p:nvSpPr>
          <p:cNvPr id="10" name="テキスト ボックス 9"/>
          <p:cNvSpPr txBox="1"/>
          <p:nvPr/>
        </p:nvSpPr>
        <p:spPr>
          <a:xfrm>
            <a:off x="3131840" y="5229200"/>
            <a:ext cx="8424936" cy="1107996"/>
          </a:xfrm>
          <a:prstGeom prst="rect">
            <a:avLst/>
          </a:prstGeom>
          <a:noFill/>
        </p:spPr>
        <p:txBody>
          <a:bodyPr wrap="square" rtlCol="0">
            <a:spAutoFit/>
          </a:bodyPr>
          <a:lstStyle/>
          <a:p>
            <a:r>
              <a:rPr kumimoji="1" lang="ja-JP" altLang="en-US" sz="6600" b="1" dirty="0" smtClean="0"/>
              <a:t>階層の再生産！</a:t>
            </a:r>
            <a:endParaRPr kumimoji="1" lang="ja-JP" altLang="en-US" sz="6600" b="1" dirty="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資金面での不平等さ</a:t>
            </a:r>
            <a:r>
              <a:rPr kumimoji="1" lang="en-US" altLang="ja-JP" dirty="0" smtClean="0"/>
              <a:t/>
            </a:r>
            <a:br>
              <a:rPr kumimoji="1" lang="en-US" altLang="ja-JP" dirty="0" smtClean="0"/>
            </a:br>
            <a:r>
              <a:rPr kumimoji="1" lang="ja-JP" altLang="en-US" dirty="0" smtClean="0"/>
              <a:t>～東大合格者の親の収入～</a:t>
            </a:r>
            <a:endParaRPr kumimoji="1" lang="ja-JP" altLang="en-US" dirty="0"/>
          </a:p>
        </p:txBody>
      </p:sp>
      <p:graphicFrame>
        <p:nvGraphicFramePr>
          <p:cNvPr id="4" name="コンテンツ プレースホルダ 3"/>
          <p:cNvGraphicFramePr>
            <a:graphicFrameLocks noGrp="1"/>
          </p:cNvGraphicFramePr>
          <p:nvPr>
            <p:ph idx="1"/>
          </p:nvPr>
        </p:nvGraphicFramePr>
        <p:xfrm>
          <a:off x="755576" y="1556792"/>
          <a:ext cx="7704855" cy="4713390"/>
        </p:xfrm>
        <a:graphic>
          <a:graphicData uri="http://schemas.openxmlformats.org/drawingml/2006/table">
            <a:tbl>
              <a:tblPr>
                <a:tableStyleId>{BC89EF96-8CEA-46FF-86C4-4CE0E7609802}</a:tableStyleId>
              </a:tblPr>
              <a:tblGrid>
                <a:gridCol w="856095"/>
                <a:gridCol w="856095"/>
                <a:gridCol w="856095"/>
                <a:gridCol w="856095"/>
                <a:gridCol w="856095"/>
                <a:gridCol w="856095"/>
                <a:gridCol w="856095"/>
                <a:gridCol w="856095"/>
                <a:gridCol w="856095"/>
              </a:tblGrid>
              <a:tr h="798878">
                <a:tc>
                  <a:txBody>
                    <a:bodyPr/>
                    <a:lstStyle/>
                    <a:p>
                      <a:endParaRPr lang="ja-JP" altLang="en-US" sz="1500" dirty="0">
                        <a:latin typeface="メイリオ"/>
                      </a:endParaRPr>
                    </a:p>
                  </a:txBody>
                  <a:tcPr marL="76711" marR="76711" marT="38356" marB="38356" anchor="ctr"/>
                </a:tc>
                <a:tc>
                  <a:txBody>
                    <a:bodyPr/>
                    <a:lstStyle/>
                    <a:p>
                      <a:r>
                        <a:rPr lang="ja-JP" altLang="en-US" sz="1500" dirty="0"/>
                        <a:t>～</a:t>
                      </a:r>
                      <a:r>
                        <a:rPr lang="en-US" altLang="ja-JP" sz="1500" dirty="0"/>
                        <a:t>450</a:t>
                      </a:r>
                      <a:endParaRPr lang="en-US" altLang="ja-JP" sz="1500" dirty="0">
                        <a:solidFill>
                          <a:schemeClr val="tx1"/>
                        </a:solidFill>
                        <a:latin typeface="メイリオ"/>
                      </a:endParaRPr>
                    </a:p>
                  </a:txBody>
                  <a:tcPr marL="76711" marR="76711" marT="38356" marB="38356" anchor="ctr"/>
                </a:tc>
                <a:tc>
                  <a:txBody>
                    <a:bodyPr/>
                    <a:lstStyle/>
                    <a:p>
                      <a:r>
                        <a:rPr lang="ja-JP" altLang="en-US" sz="1500" dirty="0"/>
                        <a:t>～</a:t>
                      </a:r>
                      <a:r>
                        <a:rPr lang="en-US" altLang="ja-JP" sz="1500" dirty="0"/>
                        <a:t>750</a:t>
                      </a:r>
                      <a:endParaRPr lang="en-US" altLang="ja-JP" sz="1500" dirty="0">
                        <a:solidFill>
                          <a:schemeClr val="tx1"/>
                        </a:solidFill>
                        <a:latin typeface="メイリオ"/>
                      </a:endParaRPr>
                    </a:p>
                  </a:txBody>
                  <a:tcPr marL="76711" marR="76711" marT="38356" marB="38356" anchor="ctr"/>
                </a:tc>
                <a:tc>
                  <a:txBody>
                    <a:bodyPr/>
                    <a:lstStyle/>
                    <a:p>
                      <a:r>
                        <a:rPr lang="ja-JP" altLang="en-US" sz="1500" dirty="0"/>
                        <a:t>～</a:t>
                      </a:r>
                      <a:r>
                        <a:rPr lang="en-US" altLang="ja-JP" sz="1500" dirty="0"/>
                        <a:t>950</a:t>
                      </a:r>
                      <a:endParaRPr lang="en-US" altLang="ja-JP" sz="1500" dirty="0">
                        <a:solidFill>
                          <a:schemeClr val="tx1"/>
                        </a:solidFill>
                        <a:latin typeface="メイリオ"/>
                      </a:endParaRPr>
                    </a:p>
                  </a:txBody>
                  <a:tcPr marL="76711" marR="76711" marT="38356" marB="38356" anchor="ctr"/>
                </a:tc>
                <a:tc>
                  <a:txBody>
                    <a:bodyPr/>
                    <a:lstStyle/>
                    <a:p>
                      <a:r>
                        <a:rPr lang="ja-JP" altLang="en-US" sz="1500" dirty="0"/>
                        <a:t>～</a:t>
                      </a:r>
                      <a:r>
                        <a:rPr lang="en-US" altLang="ja-JP" sz="1500" dirty="0"/>
                        <a:t>1050</a:t>
                      </a:r>
                      <a:endParaRPr lang="en-US" altLang="ja-JP" sz="1500" dirty="0">
                        <a:solidFill>
                          <a:schemeClr val="tx1"/>
                        </a:solidFill>
                        <a:latin typeface="メイリオ"/>
                      </a:endParaRPr>
                    </a:p>
                  </a:txBody>
                  <a:tcPr marL="76711" marR="76711" marT="38356" marB="38356" anchor="ctr"/>
                </a:tc>
                <a:tc>
                  <a:txBody>
                    <a:bodyPr/>
                    <a:lstStyle/>
                    <a:p>
                      <a:r>
                        <a:rPr lang="ja-JP" altLang="en-US" sz="1500" dirty="0"/>
                        <a:t>～</a:t>
                      </a:r>
                      <a:r>
                        <a:rPr lang="en-US" altLang="ja-JP" sz="1500" dirty="0"/>
                        <a:t>1250</a:t>
                      </a:r>
                      <a:endParaRPr lang="en-US" altLang="ja-JP" sz="1500" dirty="0">
                        <a:solidFill>
                          <a:schemeClr val="tx1"/>
                        </a:solidFill>
                        <a:latin typeface="メイリオ"/>
                      </a:endParaRPr>
                    </a:p>
                  </a:txBody>
                  <a:tcPr marL="76711" marR="76711" marT="38356" marB="38356" anchor="ctr"/>
                </a:tc>
                <a:tc>
                  <a:txBody>
                    <a:bodyPr/>
                    <a:lstStyle/>
                    <a:p>
                      <a:r>
                        <a:rPr lang="ja-JP" altLang="en-US" sz="1500" dirty="0"/>
                        <a:t>～</a:t>
                      </a:r>
                      <a:r>
                        <a:rPr lang="en-US" altLang="ja-JP" sz="1500" dirty="0"/>
                        <a:t>1550</a:t>
                      </a:r>
                      <a:endParaRPr lang="en-US" altLang="ja-JP" sz="1500" dirty="0">
                        <a:solidFill>
                          <a:schemeClr val="tx1"/>
                        </a:solidFill>
                        <a:latin typeface="メイリオ"/>
                      </a:endParaRPr>
                    </a:p>
                  </a:txBody>
                  <a:tcPr marL="76711" marR="76711" marT="38356" marB="38356" anchor="ctr"/>
                </a:tc>
                <a:tc>
                  <a:txBody>
                    <a:bodyPr/>
                    <a:lstStyle/>
                    <a:p>
                      <a:r>
                        <a:rPr lang="en-US" altLang="ja-JP" sz="1500" dirty="0"/>
                        <a:t>1550</a:t>
                      </a:r>
                      <a:r>
                        <a:rPr lang="ja-JP" altLang="en-US" sz="1500" dirty="0"/>
                        <a:t>～</a:t>
                      </a:r>
                      <a:endParaRPr lang="ja-JP" altLang="en-US" sz="1500" dirty="0">
                        <a:solidFill>
                          <a:schemeClr val="tx1"/>
                        </a:solidFill>
                        <a:latin typeface="メイリオ"/>
                      </a:endParaRPr>
                    </a:p>
                  </a:txBody>
                  <a:tcPr marL="76711" marR="76711" marT="38356" marB="38356" anchor="ctr"/>
                </a:tc>
                <a:tc>
                  <a:txBody>
                    <a:bodyPr/>
                    <a:lstStyle/>
                    <a:p>
                      <a:r>
                        <a:rPr lang="ja-JP" altLang="en-US" sz="1500" dirty="0"/>
                        <a:t>中央値</a:t>
                      </a:r>
                      <a:endParaRPr lang="ja-JP" altLang="en-US" sz="1500" dirty="0">
                        <a:solidFill>
                          <a:schemeClr val="tx1"/>
                        </a:solidFill>
                        <a:latin typeface="メイリオ"/>
                      </a:endParaRPr>
                    </a:p>
                  </a:txBody>
                  <a:tcPr marL="76711" marR="76711" marT="38356" marB="38356" anchor="ctr"/>
                </a:tc>
              </a:tr>
              <a:tr h="559216">
                <a:tc>
                  <a:txBody>
                    <a:bodyPr/>
                    <a:lstStyle/>
                    <a:p>
                      <a:r>
                        <a:rPr lang="en-US" altLang="ja-JP" sz="1500">
                          <a:hlinkClick r:id="rId2"/>
                        </a:rPr>
                        <a:t>1984</a:t>
                      </a:r>
                      <a:r>
                        <a:rPr lang="ja-JP" altLang="en-US" sz="1500">
                          <a:hlinkClick r:id="rId2"/>
                        </a:rPr>
                        <a:t>年</a:t>
                      </a:r>
                      <a:endParaRPr lang="ja-JP" altLang="en-US" sz="1500">
                        <a:latin typeface="メイリオ"/>
                      </a:endParaRPr>
                    </a:p>
                  </a:txBody>
                  <a:tcPr marL="76711" marR="76711" marT="38356" marB="38356" anchor="ctr"/>
                </a:tc>
                <a:tc>
                  <a:txBody>
                    <a:bodyPr/>
                    <a:lstStyle/>
                    <a:p>
                      <a:r>
                        <a:rPr lang="en-US" altLang="ja-JP" sz="1500" dirty="0"/>
                        <a:t>14.9%</a:t>
                      </a:r>
                      <a:endParaRPr lang="en-US" altLang="ja-JP" sz="1500" dirty="0">
                        <a:solidFill>
                          <a:schemeClr val="tx1"/>
                        </a:solidFill>
                        <a:latin typeface="メイリオ"/>
                      </a:endParaRPr>
                    </a:p>
                  </a:txBody>
                  <a:tcPr marL="76711" marR="76711" marT="38356" marB="38356" anchor="ctr"/>
                </a:tc>
                <a:tc>
                  <a:txBody>
                    <a:bodyPr/>
                    <a:lstStyle/>
                    <a:p>
                      <a:r>
                        <a:rPr lang="en-US" altLang="ja-JP" sz="1500" dirty="0"/>
                        <a:t>34.9%</a:t>
                      </a:r>
                      <a:endParaRPr lang="en-US" altLang="ja-JP" sz="1500" dirty="0">
                        <a:solidFill>
                          <a:schemeClr val="tx1"/>
                        </a:solidFill>
                        <a:latin typeface="メイリオ"/>
                      </a:endParaRPr>
                    </a:p>
                  </a:txBody>
                  <a:tcPr marL="76711" marR="76711" marT="38356" marB="38356" anchor="ctr"/>
                </a:tc>
                <a:tc>
                  <a:txBody>
                    <a:bodyPr/>
                    <a:lstStyle/>
                    <a:p>
                      <a:r>
                        <a:rPr lang="en-US" altLang="ja-JP" sz="1500" dirty="0"/>
                        <a:t>20.0%</a:t>
                      </a:r>
                      <a:endParaRPr lang="en-US" altLang="ja-JP" sz="1500" dirty="0">
                        <a:solidFill>
                          <a:schemeClr val="tx1"/>
                        </a:solidFill>
                        <a:latin typeface="メイリオ"/>
                      </a:endParaRPr>
                    </a:p>
                  </a:txBody>
                  <a:tcPr marL="76711" marR="76711" marT="38356" marB="38356" anchor="ctr"/>
                </a:tc>
                <a:tc>
                  <a:txBody>
                    <a:bodyPr/>
                    <a:lstStyle/>
                    <a:p>
                      <a:r>
                        <a:rPr lang="en-US" altLang="ja-JP" sz="1500" u="none" dirty="0"/>
                        <a:t>12</a:t>
                      </a:r>
                      <a:r>
                        <a:rPr lang="en-US" altLang="ja-JP" sz="1500" dirty="0"/>
                        <a:t>.6% </a:t>
                      </a:r>
                      <a:endParaRPr lang="en-US" altLang="ja-JP" sz="1500" dirty="0">
                        <a:solidFill>
                          <a:schemeClr val="tx1"/>
                        </a:solidFill>
                        <a:latin typeface="メイリオ"/>
                      </a:endParaRPr>
                    </a:p>
                  </a:txBody>
                  <a:tcPr marL="76711" marR="76711" marT="38356" marB="38356" anchor="ctr"/>
                </a:tc>
                <a:tc>
                  <a:txBody>
                    <a:bodyPr/>
                    <a:lstStyle/>
                    <a:p>
                      <a:r>
                        <a:rPr lang="en-US" altLang="ja-JP" sz="1500" dirty="0"/>
                        <a:t>8.6% </a:t>
                      </a:r>
                      <a:endParaRPr lang="en-US" altLang="ja-JP" sz="1500" dirty="0">
                        <a:solidFill>
                          <a:schemeClr val="tx1"/>
                        </a:solidFill>
                        <a:latin typeface="メイリオ"/>
                      </a:endParaRPr>
                    </a:p>
                  </a:txBody>
                  <a:tcPr marL="76711" marR="76711" marT="38356" marB="38356" anchor="ctr"/>
                </a:tc>
                <a:tc>
                  <a:txBody>
                    <a:bodyPr/>
                    <a:lstStyle/>
                    <a:p>
                      <a:r>
                        <a:rPr lang="en-US" altLang="ja-JP" sz="1500"/>
                        <a:t>5.0% </a:t>
                      </a:r>
                      <a:endParaRPr lang="en-US" altLang="ja-JP" sz="1500">
                        <a:solidFill>
                          <a:schemeClr val="tx1"/>
                        </a:solidFill>
                        <a:latin typeface="メイリオ"/>
                      </a:endParaRPr>
                    </a:p>
                  </a:txBody>
                  <a:tcPr marL="76711" marR="76711" marT="38356" marB="38356" anchor="ctr"/>
                </a:tc>
                <a:tc>
                  <a:txBody>
                    <a:bodyPr/>
                    <a:lstStyle/>
                    <a:p>
                      <a:r>
                        <a:rPr lang="en-US" altLang="ja-JP" sz="1500"/>
                        <a:t>4.0% </a:t>
                      </a:r>
                      <a:endParaRPr lang="en-US" altLang="ja-JP" sz="1500">
                        <a:solidFill>
                          <a:schemeClr val="tx1"/>
                        </a:solidFill>
                        <a:latin typeface="メイリオ"/>
                      </a:endParaRPr>
                    </a:p>
                  </a:txBody>
                  <a:tcPr marL="76711" marR="76711" marT="38356" marB="38356" anchor="ctr"/>
                </a:tc>
                <a:tc>
                  <a:txBody>
                    <a:bodyPr/>
                    <a:lstStyle/>
                    <a:p>
                      <a:r>
                        <a:rPr lang="en-US" altLang="ja-JP" sz="1500"/>
                        <a:t>752</a:t>
                      </a:r>
                      <a:r>
                        <a:rPr lang="ja-JP" altLang="en-US" sz="1500"/>
                        <a:t>万</a:t>
                      </a:r>
                      <a:endParaRPr lang="ja-JP" altLang="en-US" sz="1500">
                        <a:solidFill>
                          <a:schemeClr val="tx1"/>
                        </a:solidFill>
                        <a:latin typeface="メイリオ"/>
                      </a:endParaRPr>
                    </a:p>
                  </a:txBody>
                  <a:tcPr marL="76711" marR="76711" marT="38356" marB="38356" anchor="ctr"/>
                </a:tc>
              </a:tr>
              <a:tr h="559216">
                <a:tc>
                  <a:txBody>
                    <a:bodyPr/>
                    <a:lstStyle/>
                    <a:p>
                      <a:r>
                        <a:rPr lang="en-US" altLang="ja-JP" sz="1500">
                          <a:hlinkClick r:id="rId3"/>
                        </a:rPr>
                        <a:t>1990</a:t>
                      </a:r>
                      <a:r>
                        <a:rPr lang="ja-JP" altLang="en-US" sz="1500">
                          <a:hlinkClick r:id="rId3"/>
                        </a:rPr>
                        <a:t>年</a:t>
                      </a:r>
                      <a:endParaRPr lang="ja-JP" altLang="en-US" sz="1500">
                        <a:latin typeface="メイリオ"/>
                      </a:endParaRPr>
                    </a:p>
                  </a:txBody>
                  <a:tcPr marL="76711" marR="76711" marT="38356" marB="38356" anchor="ctr"/>
                </a:tc>
                <a:tc>
                  <a:txBody>
                    <a:bodyPr/>
                    <a:lstStyle/>
                    <a:p>
                      <a:r>
                        <a:rPr lang="en-US" altLang="ja-JP" sz="1500"/>
                        <a:t>9.8%</a:t>
                      </a:r>
                      <a:endParaRPr lang="en-US" altLang="ja-JP" sz="1500">
                        <a:solidFill>
                          <a:schemeClr val="tx1"/>
                        </a:solidFill>
                        <a:latin typeface="メイリオ"/>
                      </a:endParaRPr>
                    </a:p>
                  </a:txBody>
                  <a:tcPr marL="76711" marR="76711" marT="38356" marB="38356" anchor="ctr"/>
                </a:tc>
                <a:tc>
                  <a:txBody>
                    <a:bodyPr/>
                    <a:lstStyle/>
                    <a:p>
                      <a:r>
                        <a:rPr lang="en-US" altLang="ja-JP" sz="1500" dirty="0"/>
                        <a:t>22.6%</a:t>
                      </a:r>
                      <a:endParaRPr lang="en-US" altLang="ja-JP" sz="1500" dirty="0">
                        <a:solidFill>
                          <a:schemeClr val="tx1"/>
                        </a:solidFill>
                        <a:latin typeface="メイリオ"/>
                      </a:endParaRPr>
                    </a:p>
                  </a:txBody>
                  <a:tcPr marL="76711" marR="76711" marT="38356" marB="38356" anchor="ctr"/>
                </a:tc>
                <a:tc>
                  <a:txBody>
                    <a:bodyPr/>
                    <a:lstStyle/>
                    <a:p>
                      <a:r>
                        <a:rPr lang="en-US" altLang="ja-JP" sz="1500" dirty="0"/>
                        <a:t>17.8%</a:t>
                      </a:r>
                      <a:endParaRPr lang="en-US" altLang="ja-JP" sz="1500" dirty="0">
                        <a:solidFill>
                          <a:schemeClr val="tx1"/>
                        </a:solidFill>
                        <a:latin typeface="メイリオ"/>
                      </a:endParaRPr>
                    </a:p>
                  </a:txBody>
                  <a:tcPr marL="76711" marR="76711" marT="38356" marB="38356" anchor="ctr"/>
                </a:tc>
                <a:tc>
                  <a:txBody>
                    <a:bodyPr/>
                    <a:lstStyle/>
                    <a:p>
                      <a:r>
                        <a:rPr lang="en-US" altLang="ja-JP" sz="1500" dirty="0"/>
                        <a:t>18.9% </a:t>
                      </a:r>
                      <a:endParaRPr lang="en-US" altLang="ja-JP" sz="1500" dirty="0">
                        <a:solidFill>
                          <a:schemeClr val="tx1"/>
                        </a:solidFill>
                        <a:latin typeface="メイリオ"/>
                      </a:endParaRPr>
                    </a:p>
                  </a:txBody>
                  <a:tcPr marL="76711" marR="76711" marT="38356" marB="38356" anchor="ctr"/>
                </a:tc>
                <a:tc>
                  <a:txBody>
                    <a:bodyPr/>
                    <a:lstStyle/>
                    <a:p>
                      <a:r>
                        <a:rPr lang="en-US" altLang="ja-JP" sz="1500" dirty="0"/>
                        <a:t>13.2% </a:t>
                      </a:r>
                      <a:endParaRPr lang="en-US" altLang="ja-JP" sz="1500" dirty="0">
                        <a:solidFill>
                          <a:schemeClr val="tx1"/>
                        </a:solidFill>
                        <a:latin typeface="メイリオ"/>
                      </a:endParaRPr>
                    </a:p>
                  </a:txBody>
                  <a:tcPr marL="76711" marR="76711" marT="38356" marB="38356" anchor="ctr"/>
                </a:tc>
                <a:tc>
                  <a:txBody>
                    <a:bodyPr/>
                    <a:lstStyle/>
                    <a:p>
                      <a:r>
                        <a:rPr lang="en-US" altLang="ja-JP" sz="1500"/>
                        <a:t>9.0% </a:t>
                      </a:r>
                      <a:endParaRPr lang="en-US" altLang="ja-JP" sz="1500">
                        <a:solidFill>
                          <a:schemeClr val="tx1"/>
                        </a:solidFill>
                        <a:latin typeface="メイリオ"/>
                      </a:endParaRPr>
                    </a:p>
                  </a:txBody>
                  <a:tcPr marL="76711" marR="76711" marT="38356" marB="38356" anchor="ctr"/>
                </a:tc>
                <a:tc>
                  <a:txBody>
                    <a:bodyPr/>
                    <a:lstStyle/>
                    <a:p>
                      <a:r>
                        <a:rPr lang="en-US" altLang="ja-JP" sz="1500"/>
                        <a:t>8.7% </a:t>
                      </a:r>
                      <a:endParaRPr lang="en-US" altLang="ja-JP" sz="1500">
                        <a:solidFill>
                          <a:schemeClr val="tx1"/>
                        </a:solidFill>
                        <a:latin typeface="メイリオ"/>
                      </a:endParaRPr>
                    </a:p>
                  </a:txBody>
                  <a:tcPr marL="76711" marR="76711" marT="38356" marB="38356" anchor="ctr"/>
                </a:tc>
                <a:tc>
                  <a:txBody>
                    <a:bodyPr/>
                    <a:lstStyle/>
                    <a:p>
                      <a:r>
                        <a:rPr lang="en-US" altLang="ja-JP" sz="1500"/>
                        <a:t>947</a:t>
                      </a:r>
                      <a:r>
                        <a:rPr lang="ja-JP" altLang="en-US" sz="1500"/>
                        <a:t>万</a:t>
                      </a:r>
                      <a:endParaRPr lang="ja-JP" altLang="en-US" sz="1500">
                        <a:solidFill>
                          <a:schemeClr val="tx1"/>
                        </a:solidFill>
                        <a:latin typeface="メイリオ"/>
                      </a:endParaRPr>
                    </a:p>
                  </a:txBody>
                  <a:tcPr marL="76711" marR="76711" marT="38356" marB="38356" anchor="ctr"/>
                </a:tc>
              </a:tr>
              <a:tr h="559216">
                <a:tc>
                  <a:txBody>
                    <a:bodyPr/>
                    <a:lstStyle/>
                    <a:p>
                      <a:r>
                        <a:rPr lang="en-US" altLang="ja-JP" sz="1500" dirty="0">
                          <a:hlinkClick r:id="rId4"/>
                        </a:rPr>
                        <a:t>1995</a:t>
                      </a:r>
                      <a:r>
                        <a:rPr lang="ja-JP" altLang="en-US" sz="1500" dirty="0">
                          <a:hlinkClick r:id="rId4"/>
                        </a:rPr>
                        <a:t>年</a:t>
                      </a:r>
                      <a:endParaRPr lang="ja-JP" altLang="en-US" sz="1500" dirty="0">
                        <a:latin typeface="メイリオ"/>
                      </a:endParaRPr>
                    </a:p>
                  </a:txBody>
                  <a:tcPr marL="76711" marR="76711" marT="38356" marB="38356" anchor="ctr"/>
                </a:tc>
                <a:tc>
                  <a:txBody>
                    <a:bodyPr/>
                    <a:lstStyle/>
                    <a:p>
                      <a:r>
                        <a:rPr lang="en-US" altLang="ja-JP" sz="1500" dirty="0"/>
                        <a:t>5.7%</a:t>
                      </a:r>
                      <a:endParaRPr lang="en-US" altLang="ja-JP" sz="1500" dirty="0">
                        <a:solidFill>
                          <a:schemeClr val="tx1"/>
                        </a:solidFill>
                        <a:latin typeface="メイリオ"/>
                      </a:endParaRPr>
                    </a:p>
                  </a:txBody>
                  <a:tcPr marL="76711" marR="76711" marT="38356" marB="38356" anchor="ctr"/>
                </a:tc>
                <a:tc>
                  <a:txBody>
                    <a:bodyPr/>
                    <a:lstStyle/>
                    <a:p>
                      <a:r>
                        <a:rPr lang="en-US" altLang="ja-JP" sz="1500"/>
                        <a:t>14.2%</a:t>
                      </a:r>
                      <a:endParaRPr lang="en-US" altLang="ja-JP" sz="1500">
                        <a:solidFill>
                          <a:schemeClr val="tx1"/>
                        </a:solidFill>
                        <a:latin typeface="メイリオ"/>
                      </a:endParaRPr>
                    </a:p>
                  </a:txBody>
                  <a:tcPr marL="76711" marR="76711" marT="38356" marB="38356" anchor="ctr"/>
                </a:tc>
                <a:tc>
                  <a:txBody>
                    <a:bodyPr/>
                    <a:lstStyle/>
                    <a:p>
                      <a:r>
                        <a:rPr lang="en-US" altLang="ja-JP" sz="1500" dirty="0"/>
                        <a:t>15.5%</a:t>
                      </a:r>
                      <a:endParaRPr lang="en-US" altLang="ja-JP" sz="1500" dirty="0">
                        <a:solidFill>
                          <a:schemeClr val="tx1"/>
                        </a:solidFill>
                        <a:latin typeface="メイリオ"/>
                      </a:endParaRPr>
                    </a:p>
                  </a:txBody>
                  <a:tcPr marL="76711" marR="76711" marT="38356" marB="38356" anchor="ctr"/>
                </a:tc>
                <a:tc>
                  <a:txBody>
                    <a:bodyPr/>
                    <a:lstStyle/>
                    <a:p>
                      <a:r>
                        <a:rPr lang="en-US" altLang="ja-JP" sz="1500"/>
                        <a:t>22.2% </a:t>
                      </a:r>
                      <a:endParaRPr lang="en-US" altLang="ja-JP" sz="1500">
                        <a:solidFill>
                          <a:schemeClr val="tx1"/>
                        </a:solidFill>
                        <a:latin typeface="メイリオ"/>
                      </a:endParaRPr>
                    </a:p>
                  </a:txBody>
                  <a:tcPr marL="76711" marR="76711" marT="38356" marB="38356" anchor="ctr"/>
                </a:tc>
                <a:tc>
                  <a:txBody>
                    <a:bodyPr/>
                    <a:lstStyle/>
                    <a:p>
                      <a:r>
                        <a:rPr lang="en-US" altLang="ja-JP" sz="1500" dirty="0"/>
                        <a:t>17.4% </a:t>
                      </a:r>
                      <a:endParaRPr lang="en-US" altLang="ja-JP" sz="1500" dirty="0">
                        <a:solidFill>
                          <a:schemeClr val="tx1"/>
                        </a:solidFill>
                        <a:latin typeface="メイリオ"/>
                      </a:endParaRPr>
                    </a:p>
                  </a:txBody>
                  <a:tcPr marL="76711" marR="76711" marT="38356" marB="38356" anchor="ctr"/>
                </a:tc>
                <a:tc>
                  <a:txBody>
                    <a:bodyPr/>
                    <a:lstStyle/>
                    <a:p>
                      <a:r>
                        <a:rPr lang="en-US" altLang="ja-JP" sz="1500" dirty="0"/>
                        <a:t>13.5% </a:t>
                      </a:r>
                      <a:endParaRPr lang="en-US" altLang="ja-JP" sz="1500" dirty="0">
                        <a:solidFill>
                          <a:schemeClr val="tx1"/>
                        </a:solidFill>
                        <a:latin typeface="メイリオ"/>
                      </a:endParaRPr>
                    </a:p>
                  </a:txBody>
                  <a:tcPr marL="76711" marR="76711" marT="38356" marB="38356" anchor="ctr"/>
                </a:tc>
                <a:tc>
                  <a:txBody>
                    <a:bodyPr/>
                    <a:lstStyle/>
                    <a:p>
                      <a:r>
                        <a:rPr lang="en-US" altLang="ja-JP" sz="1500"/>
                        <a:t>11.5% </a:t>
                      </a:r>
                      <a:endParaRPr lang="en-US" altLang="ja-JP" sz="1500">
                        <a:solidFill>
                          <a:schemeClr val="tx1"/>
                        </a:solidFill>
                        <a:latin typeface="メイリオ"/>
                      </a:endParaRPr>
                    </a:p>
                  </a:txBody>
                  <a:tcPr marL="76711" marR="76711" marT="38356" marB="38356" anchor="ctr"/>
                </a:tc>
                <a:tc>
                  <a:txBody>
                    <a:bodyPr/>
                    <a:lstStyle/>
                    <a:p>
                      <a:r>
                        <a:rPr lang="en-US" altLang="ja-JP" sz="1500"/>
                        <a:t>1015</a:t>
                      </a:r>
                      <a:r>
                        <a:rPr lang="ja-JP" altLang="en-US" sz="1500"/>
                        <a:t>万</a:t>
                      </a:r>
                      <a:endParaRPr lang="ja-JP" altLang="en-US" sz="1500">
                        <a:solidFill>
                          <a:schemeClr val="tx1"/>
                        </a:solidFill>
                        <a:latin typeface="メイリオ"/>
                      </a:endParaRPr>
                    </a:p>
                  </a:txBody>
                  <a:tcPr marL="76711" marR="76711" marT="38356" marB="38356" anchor="ctr"/>
                </a:tc>
              </a:tr>
              <a:tr h="559216">
                <a:tc>
                  <a:txBody>
                    <a:bodyPr/>
                    <a:lstStyle/>
                    <a:p>
                      <a:r>
                        <a:rPr lang="en-US" altLang="ja-JP" sz="1500">
                          <a:hlinkClick r:id="rId5"/>
                        </a:rPr>
                        <a:t>2000</a:t>
                      </a:r>
                      <a:r>
                        <a:rPr lang="ja-JP" altLang="en-US" sz="1500">
                          <a:hlinkClick r:id="rId5"/>
                        </a:rPr>
                        <a:t>年</a:t>
                      </a:r>
                      <a:endParaRPr lang="ja-JP" altLang="en-US" sz="1500">
                        <a:latin typeface="メイリオ"/>
                      </a:endParaRPr>
                    </a:p>
                  </a:txBody>
                  <a:tcPr marL="76711" marR="76711" marT="38356" marB="38356" anchor="ctr"/>
                </a:tc>
                <a:tc>
                  <a:txBody>
                    <a:bodyPr/>
                    <a:lstStyle/>
                    <a:p>
                      <a:r>
                        <a:rPr lang="en-US" altLang="ja-JP" sz="1500" dirty="0"/>
                        <a:t>10.9%</a:t>
                      </a:r>
                      <a:endParaRPr lang="en-US" altLang="ja-JP" sz="1500" dirty="0">
                        <a:solidFill>
                          <a:schemeClr val="tx1"/>
                        </a:solidFill>
                        <a:latin typeface="メイリオ"/>
                      </a:endParaRPr>
                    </a:p>
                  </a:txBody>
                  <a:tcPr marL="76711" marR="76711" marT="38356" marB="38356" anchor="ctr"/>
                </a:tc>
                <a:tc>
                  <a:txBody>
                    <a:bodyPr/>
                    <a:lstStyle/>
                    <a:p>
                      <a:r>
                        <a:rPr lang="en-US" altLang="ja-JP" sz="1500" dirty="0"/>
                        <a:t>17.6%</a:t>
                      </a:r>
                      <a:endParaRPr lang="en-US" altLang="ja-JP" sz="1500" dirty="0">
                        <a:solidFill>
                          <a:schemeClr val="tx1"/>
                        </a:solidFill>
                        <a:latin typeface="メイリオ"/>
                      </a:endParaRPr>
                    </a:p>
                  </a:txBody>
                  <a:tcPr marL="76711" marR="76711" marT="38356" marB="38356" anchor="ctr"/>
                </a:tc>
                <a:tc>
                  <a:txBody>
                    <a:bodyPr/>
                    <a:lstStyle/>
                    <a:p>
                      <a:r>
                        <a:rPr lang="en-US" altLang="ja-JP" sz="1500" dirty="0"/>
                        <a:t>16.2%</a:t>
                      </a:r>
                      <a:endParaRPr lang="en-US" altLang="ja-JP" sz="1500" dirty="0">
                        <a:solidFill>
                          <a:schemeClr val="tx1"/>
                        </a:solidFill>
                        <a:latin typeface="メイリオ"/>
                      </a:endParaRPr>
                    </a:p>
                  </a:txBody>
                  <a:tcPr marL="76711" marR="76711" marT="38356" marB="38356" anchor="ctr"/>
                </a:tc>
                <a:tc>
                  <a:txBody>
                    <a:bodyPr/>
                    <a:lstStyle/>
                    <a:p>
                      <a:r>
                        <a:rPr lang="en-US" altLang="ja-JP" sz="1500" dirty="0"/>
                        <a:t>22.5% </a:t>
                      </a:r>
                      <a:endParaRPr lang="en-US" altLang="ja-JP" sz="1500" dirty="0">
                        <a:solidFill>
                          <a:schemeClr val="tx1"/>
                        </a:solidFill>
                        <a:latin typeface="メイリオ"/>
                      </a:endParaRPr>
                    </a:p>
                  </a:txBody>
                  <a:tcPr marL="76711" marR="76711" marT="38356" marB="38356" anchor="ctr"/>
                </a:tc>
                <a:tc>
                  <a:txBody>
                    <a:bodyPr/>
                    <a:lstStyle/>
                    <a:p>
                      <a:r>
                        <a:rPr lang="en-US" altLang="ja-JP" sz="1500" dirty="0"/>
                        <a:t>12.1% </a:t>
                      </a:r>
                      <a:endParaRPr lang="en-US" altLang="ja-JP" sz="1500" dirty="0">
                        <a:solidFill>
                          <a:schemeClr val="tx1"/>
                        </a:solidFill>
                        <a:latin typeface="メイリオ"/>
                      </a:endParaRPr>
                    </a:p>
                  </a:txBody>
                  <a:tcPr marL="76711" marR="76711" marT="38356" marB="38356" anchor="ctr"/>
                </a:tc>
                <a:tc>
                  <a:txBody>
                    <a:bodyPr/>
                    <a:lstStyle/>
                    <a:p>
                      <a:r>
                        <a:rPr lang="en-US" altLang="ja-JP" sz="1500" dirty="0"/>
                        <a:t>10.5% </a:t>
                      </a:r>
                      <a:endParaRPr lang="en-US" altLang="ja-JP" sz="1500" dirty="0">
                        <a:solidFill>
                          <a:schemeClr val="tx1"/>
                        </a:solidFill>
                        <a:latin typeface="メイリオ"/>
                      </a:endParaRPr>
                    </a:p>
                  </a:txBody>
                  <a:tcPr marL="76711" marR="76711" marT="38356" marB="38356" anchor="ctr"/>
                </a:tc>
                <a:tc>
                  <a:txBody>
                    <a:bodyPr/>
                    <a:lstStyle/>
                    <a:p>
                      <a:r>
                        <a:rPr lang="en-US" altLang="ja-JP" sz="1500"/>
                        <a:t>10.4% </a:t>
                      </a:r>
                      <a:endParaRPr lang="en-US" altLang="ja-JP" sz="1500">
                        <a:solidFill>
                          <a:schemeClr val="tx1"/>
                        </a:solidFill>
                        <a:latin typeface="メイリオ"/>
                      </a:endParaRPr>
                    </a:p>
                  </a:txBody>
                  <a:tcPr marL="76711" marR="76711" marT="38356" marB="38356" anchor="ctr"/>
                </a:tc>
                <a:tc>
                  <a:txBody>
                    <a:bodyPr/>
                    <a:lstStyle/>
                    <a:p>
                      <a:r>
                        <a:rPr lang="en-US" altLang="ja-JP" sz="1500"/>
                        <a:t>973</a:t>
                      </a:r>
                      <a:r>
                        <a:rPr lang="ja-JP" altLang="en-US" sz="1500"/>
                        <a:t>万</a:t>
                      </a:r>
                      <a:endParaRPr lang="ja-JP" altLang="en-US" sz="1500">
                        <a:solidFill>
                          <a:schemeClr val="tx1"/>
                        </a:solidFill>
                        <a:latin typeface="メイリオ"/>
                      </a:endParaRPr>
                    </a:p>
                  </a:txBody>
                  <a:tcPr marL="76711" marR="76711" marT="38356" marB="38356" anchor="ctr"/>
                </a:tc>
              </a:tr>
              <a:tr h="559216">
                <a:tc>
                  <a:txBody>
                    <a:bodyPr/>
                    <a:lstStyle/>
                    <a:p>
                      <a:r>
                        <a:rPr lang="en-US" altLang="ja-JP" sz="1500">
                          <a:hlinkClick r:id="rId6"/>
                        </a:rPr>
                        <a:t>2001</a:t>
                      </a:r>
                      <a:r>
                        <a:rPr lang="ja-JP" altLang="en-US" sz="1500">
                          <a:hlinkClick r:id="rId6"/>
                        </a:rPr>
                        <a:t>年</a:t>
                      </a:r>
                      <a:endParaRPr lang="ja-JP" altLang="en-US" sz="1500">
                        <a:latin typeface="メイリオ"/>
                      </a:endParaRPr>
                    </a:p>
                  </a:txBody>
                  <a:tcPr marL="76711" marR="76711" marT="38356" marB="38356" anchor="ctr"/>
                </a:tc>
                <a:tc>
                  <a:txBody>
                    <a:bodyPr/>
                    <a:lstStyle/>
                    <a:p>
                      <a:r>
                        <a:rPr lang="en-US" altLang="ja-JP" sz="1500"/>
                        <a:t>10.6%</a:t>
                      </a:r>
                      <a:endParaRPr lang="en-US" altLang="ja-JP" sz="1500">
                        <a:solidFill>
                          <a:schemeClr val="tx1"/>
                        </a:solidFill>
                        <a:latin typeface="メイリオ"/>
                      </a:endParaRPr>
                    </a:p>
                  </a:txBody>
                  <a:tcPr marL="76711" marR="76711" marT="38356" marB="38356" anchor="ctr"/>
                </a:tc>
                <a:tc>
                  <a:txBody>
                    <a:bodyPr/>
                    <a:lstStyle/>
                    <a:p>
                      <a:r>
                        <a:rPr lang="en-US" altLang="ja-JP" sz="1500"/>
                        <a:t>19.2%</a:t>
                      </a:r>
                      <a:endParaRPr lang="en-US" altLang="ja-JP" sz="1500">
                        <a:solidFill>
                          <a:schemeClr val="tx1"/>
                        </a:solidFill>
                        <a:latin typeface="メイリオ"/>
                      </a:endParaRPr>
                    </a:p>
                  </a:txBody>
                  <a:tcPr marL="76711" marR="76711" marT="38356" marB="38356" anchor="ctr"/>
                </a:tc>
                <a:tc>
                  <a:txBody>
                    <a:bodyPr/>
                    <a:lstStyle/>
                    <a:p>
                      <a:r>
                        <a:rPr lang="en-US" altLang="ja-JP" sz="1500"/>
                        <a:t>15.9%</a:t>
                      </a:r>
                      <a:endParaRPr lang="en-US" altLang="ja-JP" sz="1500">
                        <a:solidFill>
                          <a:schemeClr val="tx1"/>
                        </a:solidFill>
                        <a:latin typeface="メイリオ"/>
                      </a:endParaRPr>
                    </a:p>
                  </a:txBody>
                  <a:tcPr marL="76711" marR="76711" marT="38356" marB="38356" anchor="ctr"/>
                </a:tc>
                <a:tc>
                  <a:txBody>
                    <a:bodyPr/>
                    <a:lstStyle/>
                    <a:p>
                      <a:r>
                        <a:rPr lang="en-US" altLang="ja-JP" sz="1500" dirty="0"/>
                        <a:t>23.1% </a:t>
                      </a:r>
                      <a:endParaRPr lang="en-US" altLang="ja-JP" sz="1500" dirty="0">
                        <a:solidFill>
                          <a:schemeClr val="tx1"/>
                        </a:solidFill>
                        <a:latin typeface="メイリオ"/>
                      </a:endParaRPr>
                    </a:p>
                  </a:txBody>
                  <a:tcPr marL="76711" marR="76711" marT="38356" marB="38356" anchor="ctr"/>
                </a:tc>
                <a:tc>
                  <a:txBody>
                    <a:bodyPr/>
                    <a:lstStyle/>
                    <a:p>
                      <a:r>
                        <a:rPr lang="en-US" altLang="ja-JP" sz="1500" dirty="0"/>
                        <a:t>11.6% </a:t>
                      </a:r>
                      <a:endParaRPr lang="en-US" altLang="ja-JP" sz="1500" dirty="0">
                        <a:solidFill>
                          <a:schemeClr val="tx1"/>
                        </a:solidFill>
                        <a:latin typeface="メイリオ"/>
                      </a:endParaRPr>
                    </a:p>
                  </a:txBody>
                  <a:tcPr marL="76711" marR="76711" marT="38356" marB="38356" anchor="ctr"/>
                </a:tc>
                <a:tc>
                  <a:txBody>
                    <a:bodyPr/>
                    <a:lstStyle/>
                    <a:p>
                      <a:r>
                        <a:rPr lang="en-US" altLang="ja-JP" sz="1500" dirty="0"/>
                        <a:t>9.6% </a:t>
                      </a:r>
                      <a:endParaRPr lang="en-US" altLang="ja-JP" sz="1500" dirty="0">
                        <a:solidFill>
                          <a:schemeClr val="tx1"/>
                        </a:solidFill>
                        <a:latin typeface="メイリオ"/>
                      </a:endParaRPr>
                    </a:p>
                  </a:txBody>
                  <a:tcPr marL="76711" marR="76711" marT="38356" marB="38356" anchor="ctr"/>
                </a:tc>
                <a:tc>
                  <a:txBody>
                    <a:bodyPr/>
                    <a:lstStyle/>
                    <a:p>
                      <a:r>
                        <a:rPr lang="en-US" altLang="ja-JP" sz="1500" dirty="0"/>
                        <a:t>9.9% </a:t>
                      </a:r>
                      <a:endParaRPr lang="en-US" altLang="ja-JP" sz="1500" dirty="0">
                        <a:solidFill>
                          <a:schemeClr val="tx1"/>
                        </a:solidFill>
                        <a:latin typeface="メイリオ"/>
                      </a:endParaRPr>
                    </a:p>
                  </a:txBody>
                  <a:tcPr marL="76711" marR="76711" marT="38356" marB="38356" anchor="ctr"/>
                </a:tc>
                <a:tc>
                  <a:txBody>
                    <a:bodyPr/>
                    <a:lstStyle/>
                    <a:p>
                      <a:r>
                        <a:rPr lang="en-US" altLang="ja-JP" sz="1500"/>
                        <a:t>968</a:t>
                      </a:r>
                      <a:r>
                        <a:rPr lang="ja-JP" altLang="en-US" sz="1500"/>
                        <a:t>万</a:t>
                      </a:r>
                      <a:endParaRPr lang="ja-JP" altLang="en-US" sz="1500">
                        <a:solidFill>
                          <a:schemeClr val="tx1"/>
                        </a:solidFill>
                        <a:latin typeface="メイリオ"/>
                      </a:endParaRPr>
                    </a:p>
                  </a:txBody>
                  <a:tcPr marL="76711" marR="76711" marT="38356" marB="38356" anchor="ctr"/>
                </a:tc>
              </a:tr>
              <a:tr h="559216">
                <a:tc>
                  <a:txBody>
                    <a:bodyPr/>
                    <a:lstStyle/>
                    <a:p>
                      <a:r>
                        <a:rPr lang="en-US" altLang="ja-JP" sz="1500">
                          <a:hlinkClick r:id="rId7"/>
                        </a:rPr>
                        <a:t>2002</a:t>
                      </a:r>
                      <a:r>
                        <a:rPr lang="ja-JP" altLang="en-US" sz="1500">
                          <a:hlinkClick r:id="rId7"/>
                        </a:rPr>
                        <a:t>年</a:t>
                      </a:r>
                      <a:endParaRPr lang="ja-JP" altLang="en-US" sz="1500">
                        <a:latin typeface="メイリオ"/>
                      </a:endParaRPr>
                    </a:p>
                  </a:txBody>
                  <a:tcPr marL="76711" marR="76711" marT="38356" marB="38356" anchor="ctr"/>
                </a:tc>
                <a:tc>
                  <a:txBody>
                    <a:bodyPr/>
                    <a:lstStyle/>
                    <a:p>
                      <a:r>
                        <a:rPr lang="en-US" altLang="ja-JP" sz="1500"/>
                        <a:t>10.1%</a:t>
                      </a:r>
                      <a:endParaRPr lang="en-US" altLang="ja-JP" sz="1500">
                        <a:solidFill>
                          <a:schemeClr val="tx1"/>
                        </a:solidFill>
                        <a:latin typeface="メイリオ"/>
                      </a:endParaRPr>
                    </a:p>
                  </a:txBody>
                  <a:tcPr marL="76711" marR="76711" marT="38356" marB="38356" anchor="ctr"/>
                </a:tc>
                <a:tc>
                  <a:txBody>
                    <a:bodyPr/>
                    <a:lstStyle/>
                    <a:p>
                      <a:r>
                        <a:rPr lang="en-US" altLang="ja-JP" sz="1500"/>
                        <a:t>18.2%</a:t>
                      </a:r>
                      <a:endParaRPr lang="en-US" altLang="ja-JP" sz="1500">
                        <a:solidFill>
                          <a:schemeClr val="tx1"/>
                        </a:solidFill>
                        <a:latin typeface="メイリオ"/>
                      </a:endParaRPr>
                    </a:p>
                  </a:txBody>
                  <a:tcPr marL="76711" marR="76711" marT="38356" marB="38356" anchor="ctr"/>
                </a:tc>
                <a:tc>
                  <a:txBody>
                    <a:bodyPr/>
                    <a:lstStyle/>
                    <a:p>
                      <a:r>
                        <a:rPr lang="en-US" altLang="ja-JP" sz="1500" dirty="0"/>
                        <a:t>15.2%</a:t>
                      </a:r>
                      <a:endParaRPr lang="en-US" altLang="ja-JP" sz="1500" dirty="0">
                        <a:solidFill>
                          <a:schemeClr val="tx1"/>
                        </a:solidFill>
                        <a:latin typeface="メイリオ"/>
                      </a:endParaRPr>
                    </a:p>
                  </a:txBody>
                  <a:tcPr marL="76711" marR="76711" marT="38356" marB="38356" anchor="ctr"/>
                </a:tc>
                <a:tc>
                  <a:txBody>
                    <a:bodyPr/>
                    <a:lstStyle/>
                    <a:p>
                      <a:r>
                        <a:rPr lang="en-US" altLang="ja-JP" sz="1500" dirty="0"/>
                        <a:t>22.6% </a:t>
                      </a:r>
                      <a:endParaRPr lang="en-US" altLang="ja-JP" sz="1500" dirty="0">
                        <a:solidFill>
                          <a:schemeClr val="tx1"/>
                        </a:solidFill>
                        <a:latin typeface="メイリオ"/>
                      </a:endParaRPr>
                    </a:p>
                  </a:txBody>
                  <a:tcPr marL="76711" marR="76711" marT="38356" marB="38356" anchor="ctr"/>
                </a:tc>
                <a:tc>
                  <a:txBody>
                    <a:bodyPr/>
                    <a:lstStyle/>
                    <a:p>
                      <a:r>
                        <a:rPr lang="en-US" altLang="ja-JP" sz="1500" dirty="0"/>
                        <a:t>12.8% </a:t>
                      </a:r>
                      <a:endParaRPr lang="en-US" altLang="ja-JP" sz="1500" dirty="0">
                        <a:solidFill>
                          <a:schemeClr val="tx1"/>
                        </a:solidFill>
                        <a:latin typeface="メイリオ"/>
                      </a:endParaRPr>
                    </a:p>
                  </a:txBody>
                  <a:tcPr marL="76711" marR="76711" marT="38356" marB="38356" anchor="ctr"/>
                </a:tc>
                <a:tc>
                  <a:txBody>
                    <a:bodyPr/>
                    <a:lstStyle/>
                    <a:p>
                      <a:r>
                        <a:rPr lang="en-US" altLang="ja-JP" sz="1500" dirty="0"/>
                        <a:t>10.6% </a:t>
                      </a:r>
                      <a:endParaRPr lang="en-US" altLang="ja-JP" sz="1500" dirty="0">
                        <a:solidFill>
                          <a:schemeClr val="tx1"/>
                        </a:solidFill>
                        <a:latin typeface="メイリオ"/>
                      </a:endParaRPr>
                    </a:p>
                  </a:txBody>
                  <a:tcPr marL="76711" marR="76711" marT="38356" marB="38356" anchor="ctr"/>
                </a:tc>
                <a:tc>
                  <a:txBody>
                    <a:bodyPr/>
                    <a:lstStyle/>
                    <a:p>
                      <a:r>
                        <a:rPr lang="en-US" altLang="ja-JP" sz="1500" dirty="0"/>
                        <a:t>10.6% </a:t>
                      </a:r>
                      <a:endParaRPr lang="en-US" altLang="ja-JP" sz="1500" dirty="0">
                        <a:solidFill>
                          <a:schemeClr val="tx1"/>
                        </a:solidFill>
                        <a:latin typeface="メイリオ"/>
                      </a:endParaRPr>
                    </a:p>
                  </a:txBody>
                  <a:tcPr marL="76711" marR="76711" marT="38356" marB="38356" anchor="ctr"/>
                </a:tc>
                <a:tc>
                  <a:txBody>
                    <a:bodyPr/>
                    <a:lstStyle/>
                    <a:p>
                      <a:r>
                        <a:rPr lang="en-US" altLang="ja-JP" sz="1500" dirty="0"/>
                        <a:t>970</a:t>
                      </a:r>
                      <a:r>
                        <a:rPr lang="ja-JP" altLang="en-US" sz="1500" dirty="0"/>
                        <a:t>万</a:t>
                      </a:r>
                      <a:endParaRPr lang="ja-JP" altLang="en-US" sz="1500" dirty="0">
                        <a:solidFill>
                          <a:schemeClr val="tx1"/>
                        </a:solidFill>
                        <a:latin typeface="メイリオ"/>
                      </a:endParaRPr>
                    </a:p>
                  </a:txBody>
                  <a:tcPr marL="76711" marR="76711" marT="38356" marB="38356" anchor="ctr"/>
                </a:tc>
              </a:tr>
              <a:tr h="559216">
                <a:tc>
                  <a:txBody>
                    <a:bodyPr/>
                    <a:lstStyle/>
                    <a:p>
                      <a:r>
                        <a:rPr lang="en-US" altLang="ja-JP" sz="1500">
                          <a:hlinkClick r:id="rId8"/>
                        </a:rPr>
                        <a:t>2003</a:t>
                      </a:r>
                      <a:r>
                        <a:rPr lang="ja-JP" altLang="en-US" sz="1500">
                          <a:hlinkClick r:id="rId8"/>
                        </a:rPr>
                        <a:t>年</a:t>
                      </a:r>
                      <a:endParaRPr lang="ja-JP" altLang="en-US" sz="1500">
                        <a:latin typeface="メイリオ"/>
                      </a:endParaRPr>
                    </a:p>
                  </a:txBody>
                  <a:tcPr marL="76711" marR="76711" marT="38356" marB="38356" anchor="ctr"/>
                </a:tc>
                <a:tc>
                  <a:txBody>
                    <a:bodyPr/>
                    <a:lstStyle/>
                    <a:p>
                      <a:r>
                        <a:rPr lang="en-US" altLang="ja-JP" sz="1500"/>
                        <a:t>13.9%</a:t>
                      </a:r>
                      <a:endParaRPr lang="en-US" altLang="ja-JP" sz="1500">
                        <a:solidFill>
                          <a:schemeClr val="tx1"/>
                        </a:solidFill>
                        <a:latin typeface="メイリオ"/>
                      </a:endParaRPr>
                    </a:p>
                  </a:txBody>
                  <a:tcPr marL="76711" marR="76711" marT="38356" marB="38356" anchor="ctr"/>
                </a:tc>
                <a:tc>
                  <a:txBody>
                    <a:bodyPr/>
                    <a:lstStyle/>
                    <a:p>
                      <a:r>
                        <a:rPr lang="en-US" altLang="ja-JP" sz="1500"/>
                        <a:t>20.4%</a:t>
                      </a:r>
                      <a:endParaRPr lang="en-US" altLang="ja-JP" sz="1500">
                        <a:solidFill>
                          <a:schemeClr val="tx1"/>
                        </a:solidFill>
                        <a:latin typeface="メイリオ"/>
                      </a:endParaRPr>
                    </a:p>
                  </a:txBody>
                  <a:tcPr marL="76711" marR="76711" marT="38356" marB="38356" anchor="ctr"/>
                </a:tc>
                <a:tc>
                  <a:txBody>
                    <a:bodyPr/>
                    <a:lstStyle/>
                    <a:p>
                      <a:r>
                        <a:rPr lang="en-US" altLang="ja-JP" sz="1500"/>
                        <a:t>16.5%</a:t>
                      </a:r>
                      <a:endParaRPr lang="en-US" altLang="ja-JP" sz="1500">
                        <a:solidFill>
                          <a:schemeClr val="tx1"/>
                        </a:solidFill>
                        <a:latin typeface="メイリオ"/>
                      </a:endParaRPr>
                    </a:p>
                  </a:txBody>
                  <a:tcPr marL="76711" marR="76711" marT="38356" marB="38356" anchor="ctr"/>
                </a:tc>
                <a:tc>
                  <a:txBody>
                    <a:bodyPr/>
                    <a:lstStyle/>
                    <a:p>
                      <a:r>
                        <a:rPr lang="en-US" altLang="ja-JP" sz="1500"/>
                        <a:t>21.9% </a:t>
                      </a:r>
                      <a:endParaRPr lang="en-US" altLang="ja-JP" sz="1500">
                        <a:solidFill>
                          <a:schemeClr val="tx1"/>
                        </a:solidFill>
                        <a:latin typeface="メイリオ"/>
                      </a:endParaRPr>
                    </a:p>
                  </a:txBody>
                  <a:tcPr marL="76711" marR="76711" marT="38356" marB="38356" anchor="ctr"/>
                </a:tc>
                <a:tc>
                  <a:txBody>
                    <a:bodyPr/>
                    <a:lstStyle/>
                    <a:p>
                      <a:r>
                        <a:rPr lang="en-US" altLang="ja-JP" sz="1500" dirty="0"/>
                        <a:t>8.5% </a:t>
                      </a:r>
                      <a:endParaRPr lang="en-US" altLang="ja-JP" sz="1500" dirty="0">
                        <a:solidFill>
                          <a:schemeClr val="tx1"/>
                        </a:solidFill>
                        <a:latin typeface="メイリオ"/>
                      </a:endParaRPr>
                    </a:p>
                  </a:txBody>
                  <a:tcPr marL="76711" marR="76711" marT="38356" marB="38356" anchor="ctr"/>
                </a:tc>
                <a:tc>
                  <a:txBody>
                    <a:bodyPr/>
                    <a:lstStyle/>
                    <a:p>
                      <a:r>
                        <a:rPr lang="en-US" altLang="ja-JP" sz="1500"/>
                        <a:t>9.2% </a:t>
                      </a:r>
                      <a:endParaRPr lang="en-US" altLang="ja-JP" sz="1500">
                        <a:solidFill>
                          <a:schemeClr val="tx1"/>
                        </a:solidFill>
                        <a:latin typeface="メイリオ"/>
                      </a:endParaRPr>
                    </a:p>
                  </a:txBody>
                  <a:tcPr marL="76711" marR="76711" marT="38356" marB="38356" anchor="ctr"/>
                </a:tc>
                <a:tc>
                  <a:txBody>
                    <a:bodyPr/>
                    <a:lstStyle/>
                    <a:p>
                      <a:r>
                        <a:rPr lang="en-US" altLang="ja-JP" sz="1500" dirty="0"/>
                        <a:t>9.6% </a:t>
                      </a:r>
                      <a:endParaRPr lang="en-US" altLang="ja-JP" sz="1500" dirty="0">
                        <a:solidFill>
                          <a:schemeClr val="tx1"/>
                        </a:solidFill>
                        <a:latin typeface="メイリオ"/>
                      </a:endParaRPr>
                    </a:p>
                  </a:txBody>
                  <a:tcPr marL="76711" marR="76711" marT="38356" marB="38356" anchor="ctr"/>
                </a:tc>
                <a:tc>
                  <a:txBody>
                    <a:bodyPr/>
                    <a:lstStyle/>
                    <a:p>
                      <a:r>
                        <a:rPr lang="en-US" altLang="ja-JP" sz="1500" dirty="0"/>
                        <a:t>940</a:t>
                      </a:r>
                      <a:r>
                        <a:rPr lang="ja-JP" altLang="en-US" sz="1500" dirty="0"/>
                        <a:t>万</a:t>
                      </a:r>
                      <a:endParaRPr lang="ja-JP" altLang="en-US" sz="1500" dirty="0">
                        <a:solidFill>
                          <a:schemeClr val="tx1"/>
                        </a:solidFill>
                        <a:latin typeface="メイリオ"/>
                      </a:endParaRPr>
                    </a:p>
                  </a:txBody>
                  <a:tcPr marL="76711" marR="76711" marT="38356" marB="38356" anchor="ctr"/>
                </a:tc>
              </a:tr>
            </a:tbl>
          </a:graphicData>
        </a:graphic>
      </p:graphicFrame>
      <p:sp>
        <p:nvSpPr>
          <p:cNvPr id="8" name="テキスト ボックス 7"/>
          <p:cNvSpPr txBox="1"/>
          <p:nvPr/>
        </p:nvSpPr>
        <p:spPr>
          <a:xfrm>
            <a:off x="5868144" y="6309320"/>
            <a:ext cx="5616624" cy="369332"/>
          </a:xfrm>
          <a:prstGeom prst="rect">
            <a:avLst/>
          </a:prstGeom>
          <a:noFill/>
        </p:spPr>
        <p:txBody>
          <a:bodyPr wrap="square" rtlCol="0">
            <a:spAutoFit/>
          </a:bodyPr>
          <a:lstStyle/>
          <a:p>
            <a:r>
              <a:rPr kumimoji="1" lang="ja-JP" altLang="en-US" dirty="0" smtClean="0"/>
              <a:t>出典：東京大学学内広報</a:t>
            </a:r>
            <a:endParaRPr kumimoji="1" lang="ja-JP" altLang="en-US" dirty="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766</TotalTime>
  <Words>771</Words>
  <Application>Microsoft Office PowerPoint</Application>
  <PresentationFormat>画面に合わせる (4:3)</PresentationFormat>
  <Paragraphs>189</Paragraphs>
  <Slides>20</Slides>
  <Notes>0</Notes>
  <HiddenSlides>0</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Office テーマ</vt:lpstr>
      <vt:lpstr>スライド 1</vt:lpstr>
      <vt:lpstr>発表の流れ</vt:lpstr>
      <vt:lpstr>学力偏重社会とは</vt:lpstr>
      <vt:lpstr>学力偏重社会の“功”</vt:lpstr>
      <vt:lpstr>例えば…</vt:lpstr>
      <vt:lpstr>学力偏重社会の“罪”</vt:lpstr>
      <vt:lpstr>権力の内面化の影響</vt:lpstr>
      <vt:lpstr>スライド 8</vt:lpstr>
      <vt:lpstr>資金面での不平等さ ～東大合格者の親の収入～</vt:lpstr>
      <vt:lpstr>学力偏重の社会化</vt:lpstr>
      <vt:lpstr>大阪　教育基本条例案</vt:lpstr>
      <vt:lpstr>大阪　教育基本条例案</vt:lpstr>
      <vt:lpstr>スウェーデンの教育現場</vt:lpstr>
      <vt:lpstr>アメリカの教育現場</vt:lpstr>
      <vt:lpstr>日本の将来と政策</vt:lpstr>
      <vt:lpstr>提言</vt:lpstr>
      <vt:lpstr>シュタイナー教育</vt:lpstr>
      <vt:lpstr>シュタイナー教育の是非</vt:lpstr>
      <vt:lpstr>論点</vt:lpstr>
      <vt:lpstr>スライド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Yuki</dc:creator>
  <cp:lastModifiedBy>GI</cp:lastModifiedBy>
  <cp:revision>81</cp:revision>
  <dcterms:created xsi:type="dcterms:W3CDTF">2011-12-13T15:06:47Z</dcterms:created>
  <dcterms:modified xsi:type="dcterms:W3CDTF">2011-12-19T04:49:00Z</dcterms:modified>
</cp:coreProperties>
</file>